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8" r:id="rId4"/>
    <p:sldId id="267" r:id="rId5"/>
    <p:sldId id="265" r:id="rId6"/>
    <p:sldId id="270" r:id="rId7"/>
    <p:sldId id="271" r:id="rId8"/>
    <p:sldId id="273" r:id="rId9"/>
    <p:sldId id="272" r:id="rId10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9DB"/>
    <a:srgbClr val="00D48D"/>
    <a:srgbClr val="3399FF"/>
    <a:srgbClr val="FC68DC"/>
    <a:srgbClr val="E80AC8"/>
    <a:srgbClr val="04374A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94" d="100"/>
          <a:sy n="94" d="100"/>
        </p:scale>
        <p:origin x="17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0237F2-D01F-4E34-A091-D193600004F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9A44EE-F397-410B-9837-5AC9BF535A5A}">
      <dgm:prSet phldrT="[Текст]"/>
      <dgm:spPr>
        <a:solidFill>
          <a:srgbClr val="3399FF"/>
        </a:solidFill>
      </dgm:spPr>
      <dgm:t>
        <a:bodyPr/>
        <a:lstStyle/>
        <a:p>
          <a:r>
            <a:rPr lang="ru-RU" dirty="0" smtClean="0"/>
            <a:t>Подтвержденная учетная запись на «</a:t>
          </a:r>
          <a:r>
            <a:rPr lang="ru-RU" dirty="0" err="1" smtClean="0"/>
            <a:t>Госуслуги</a:t>
          </a:r>
          <a:r>
            <a:rPr lang="ru-RU" dirty="0" smtClean="0"/>
            <a:t>»</a:t>
          </a:r>
          <a:endParaRPr lang="ru-RU" dirty="0"/>
        </a:p>
      </dgm:t>
    </dgm:pt>
    <dgm:pt modelId="{78E2C72B-4047-47D5-A26C-E8633FAAF6AC}" type="parTrans" cxnId="{D6AB92C4-27D6-42DE-B5D1-7BC7928E4A14}">
      <dgm:prSet/>
      <dgm:spPr/>
      <dgm:t>
        <a:bodyPr/>
        <a:lstStyle/>
        <a:p>
          <a:endParaRPr lang="ru-RU"/>
        </a:p>
      </dgm:t>
    </dgm:pt>
    <dgm:pt modelId="{6F9DB7AD-2B99-49AF-BDB2-408A87BA6F5A}" type="sibTrans" cxnId="{D6AB92C4-27D6-42DE-B5D1-7BC7928E4A14}">
      <dgm:prSet/>
      <dgm:spPr/>
      <dgm:t>
        <a:bodyPr/>
        <a:lstStyle/>
        <a:p>
          <a:endParaRPr lang="ru-RU"/>
        </a:p>
      </dgm:t>
    </dgm:pt>
    <dgm:pt modelId="{EB9DBB4B-2AE7-40F4-927F-D92B8B71E984}">
      <dgm:prSet phldrT="[Текст]"/>
      <dgm:spPr>
        <a:solidFill>
          <a:srgbClr val="3399FF"/>
        </a:solidFill>
      </dgm:spPr>
      <dgm:t>
        <a:bodyPr/>
        <a:lstStyle/>
        <a:p>
          <a:r>
            <a:rPr lang="ru-RU" dirty="0" smtClean="0"/>
            <a:t>Скачать приложение «</a:t>
          </a:r>
          <a:r>
            <a:rPr lang="ru-RU" dirty="0" err="1" smtClean="0"/>
            <a:t>Госуслуги.Культура</a:t>
          </a:r>
          <a:r>
            <a:rPr lang="ru-RU" dirty="0" smtClean="0"/>
            <a:t>»</a:t>
          </a:r>
          <a:endParaRPr lang="ru-RU" dirty="0"/>
        </a:p>
      </dgm:t>
    </dgm:pt>
    <dgm:pt modelId="{69C50702-19FE-4388-B458-451B70BF903A}" type="parTrans" cxnId="{319A21A2-8D98-4662-9CDE-15CD621D8CB4}">
      <dgm:prSet/>
      <dgm:spPr/>
      <dgm:t>
        <a:bodyPr/>
        <a:lstStyle/>
        <a:p>
          <a:endParaRPr lang="ru-RU"/>
        </a:p>
      </dgm:t>
    </dgm:pt>
    <dgm:pt modelId="{D73185E8-DF09-4895-AAB7-079B33FC280E}" type="sibTrans" cxnId="{319A21A2-8D98-4662-9CDE-15CD621D8CB4}">
      <dgm:prSet/>
      <dgm:spPr/>
      <dgm:t>
        <a:bodyPr/>
        <a:lstStyle/>
        <a:p>
          <a:endParaRPr lang="ru-RU"/>
        </a:p>
      </dgm:t>
    </dgm:pt>
    <dgm:pt modelId="{8D87300A-EB20-4AA0-9D38-621A582FCB13}">
      <dgm:prSet phldrT="[Текст]"/>
      <dgm:spPr>
        <a:solidFill>
          <a:srgbClr val="3399FF"/>
        </a:solidFill>
      </dgm:spPr>
      <dgm:t>
        <a:bodyPr/>
        <a:lstStyle/>
        <a:p>
          <a:r>
            <a:rPr lang="ru-RU" dirty="0" smtClean="0"/>
            <a:t>Зайти на «</a:t>
          </a:r>
          <a:r>
            <a:rPr lang="ru-RU" dirty="0" err="1" smtClean="0"/>
            <a:t>Госуслуги.Культура</a:t>
          </a:r>
          <a:r>
            <a:rPr lang="ru-RU" dirty="0" smtClean="0"/>
            <a:t>» через логин и пароль «</a:t>
          </a:r>
          <a:r>
            <a:rPr lang="ru-RU" dirty="0" err="1" smtClean="0"/>
            <a:t>Госуслуги</a:t>
          </a:r>
          <a:r>
            <a:rPr lang="ru-RU" dirty="0" smtClean="0"/>
            <a:t>»</a:t>
          </a:r>
          <a:endParaRPr lang="ru-RU" dirty="0"/>
        </a:p>
      </dgm:t>
    </dgm:pt>
    <dgm:pt modelId="{A74FD8AB-AB1D-428B-BB91-E3311B1939A4}" type="parTrans" cxnId="{860CBBE3-EECE-4354-933B-ABAA7A255C1A}">
      <dgm:prSet/>
      <dgm:spPr/>
      <dgm:t>
        <a:bodyPr/>
        <a:lstStyle/>
        <a:p>
          <a:endParaRPr lang="ru-RU"/>
        </a:p>
      </dgm:t>
    </dgm:pt>
    <dgm:pt modelId="{C892BC60-F598-44B8-9147-6CB18B7E7D28}" type="sibTrans" cxnId="{860CBBE3-EECE-4354-933B-ABAA7A255C1A}">
      <dgm:prSet/>
      <dgm:spPr/>
      <dgm:t>
        <a:bodyPr/>
        <a:lstStyle/>
        <a:p>
          <a:endParaRPr lang="ru-RU"/>
        </a:p>
      </dgm:t>
    </dgm:pt>
    <dgm:pt modelId="{5BB22B7F-0904-4FAE-8EC9-952E7EB89F94}">
      <dgm:prSet/>
      <dgm:spPr>
        <a:solidFill>
          <a:srgbClr val="3399FF"/>
        </a:solidFill>
      </dgm:spPr>
      <dgm:t>
        <a:bodyPr/>
        <a:lstStyle/>
        <a:p>
          <a:r>
            <a:rPr lang="ru-RU" dirty="0" smtClean="0"/>
            <a:t>Подтвердить выпуск виртуальной Пушкинской карты</a:t>
          </a:r>
          <a:endParaRPr lang="ru-RU" dirty="0"/>
        </a:p>
      </dgm:t>
    </dgm:pt>
    <dgm:pt modelId="{EB49758E-5870-44B0-AE72-E539068F2871}" type="parTrans" cxnId="{5A31EF12-A968-46E6-A228-EA9AC77CD5C4}">
      <dgm:prSet/>
      <dgm:spPr/>
      <dgm:t>
        <a:bodyPr/>
        <a:lstStyle/>
        <a:p>
          <a:endParaRPr lang="ru-RU"/>
        </a:p>
      </dgm:t>
    </dgm:pt>
    <dgm:pt modelId="{43F564D4-ACB8-46C3-B4B1-4F21DA8540CC}" type="sibTrans" cxnId="{5A31EF12-A968-46E6-A228-EA9AC77CD5C4}">
      <dgm:prSet/>
      <dgm:spPr/>
      <dgm:t>
        <a:bodyPr/>
        <a:lstStyle/>
        <a:p>
          <a:endParaRPr lang="ru-RU"/>
        </a:p>
      </dgm:t>
    </dgm:pt>
    <dgm:pt modelId="{5A905106-E4FB-4702-B2D0-1064E9CD82E5}" type="pres">
      <dgm:prSet presAssocID="{3A0237F2-D01F-4E34-A091-D193600004F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AE6C5B-2C2A-41DD-8576-70B70A93C9FD}" type="pres">
      <dgm:prSet presAssocID="{B19A44EE-F397-410B-9837-5AC9BF535A5A}" presName="comp" presStyleCnt="0"/>
      <dgm:spPr/>
    </dgm:pt>
    <dgm:pt modelId="{1AD8C7C1-5C8D-4933-9412-E74FE21F1E32}" type="pres">
      <dgm:prSet presAssocID="{B19A44EE-F397-410B-9837-5AC9BF535A5A}" presName="box" presStyleLbl="node1" presStyleIdx="0" presStyleCnt="4" custLinFactNeighborX="-1384" custLinFactNeighborY="-68246"/>
      <dgm:spPr/>
      <dgm:t>
        <a:bodyPr/>
        <a:lstStyle/>
        <a:p>
          <a:endParaRPr lang="ru-RU"/>
        </a:p>
      </dgm:t>
    </dgm:pt>
    <dgm:pt modelId="{AB73B27B-51AC-4236-A3CF-0179D134AFB1}" type="pres">
      <dgm:prSet presAssocID="{B19A44EE-F397-410B-9837-5AC9BF535A5A}" presName="img" presStyleLbl="fgImgPlace1" presStyleIdx="0" presStyleCnt="4"/>
      <dgm:spPr/>
    </dgm:pt>
    <dgm:pt modelId="{84107186-14FD-4142-ACA8-BA67B73BAB72}" type="pres">
      <dgm:prSet presAssocID="{B19A44EE-F397-410B-9837-5AC9BF535A5A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5E4F2-7058-452B-84E2-264EB79A50EF}" type="pres">
      <dgm:prSet presAssocID="{6F9DB7AD-2B99-49AF-BDB2-408A87BA6F5A}" presName="spacer" presStyleCnt="0"/>
      <dgm:spPr/>
    </dgm:pt>
    <dgm:pt modelId="{651061E8-A5A0-4FEE-A42B-241DEBE9C375}" type="pres">
      <dgm:prSet presAssocID="{EB9DBB4B-2AE7-40F4-927F-D92B8B71E984}" presName="comp" presStyleCnt="0"/>
      <dgm:spPr/>
    </dgm:pt>
    <dgm:pt modelId="{E333A7F4-2EAF-4B40-9353-F6D3502DDABD}" type="pres">
      <dgm:prSet presAssocID="{EB9DBB4B-2AE7-40F4-927F-D92B8B71E984}" presName="box" presStyleLbl="node1" presStyleIdx="1" presStyleCnt="4"/>
      <dgm:spPr/>
      <dgm:t>
        <a:bodyPr/>
        <a:lstStyle/>
        <a:p>
          <a:endParaRPr lang="ru-RU"/>
        </a:p>
      </dgm:t>
    </dgm:pt>
    <dgm:pt modelId="{294C79FF-25B6-4FAA-A003-6544E4063B5A}" type="pres">
      <dgm:prSet presAssocID="{EB9DBB4B-2AE7-40F4-927F-D92B8B71E984}" presName="img" presStyleLbl="fgImgPlace1" presStyleIdx="1" presStyleCnt="4"/>
      <dgm:spPr/>
    </dgm:pt>
    <dgm:pt modelId="{5E560C69-875A-4FC3-B9E0-0E96F7806B52}" type="pres">
      <dgm:prSet presAssocID="{EB9DBB4B-2AE7-40F4-927F-D92B8B71E984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1518D-534B-400D-A4CB-DBD9DC5C3364}" type="pres">
      <dgm:prSet presAssocID="{D73185E8-DF09-4895-AAB7-079B33FC280E}" presName="spacer" presStyleCnt="0"/>
      <dgm:spPr/>
    </dgm:pt>
    <dgm:pt modelId="{375C2BEA-EE37-4E06-AF39-9AEEA8B0C769}" type="pres">
      <dgm:prSet presAssocID="{8D87300A-EB20-4AA0-9D38-621A582FCB13}" presName="comp" presStyleCnt="0"/>
      <dgm:spPr/>
    </dgm:pt>
    <dgm:pt modelId="{4928BE25-3F63-4AAC-8162-8A57E3A719F1}" type="pres">
      <dgm:prSet presAssocID="{8D87300A-EB20-4AA0-9D38-621A582FCB13}" presName="box" presStyleLbl="node1" presStyleIdx="2" presStyleCnt="4"/>
      <dgm:spPr/>
      <dgm:t>
        <a:bodyPr/>
        <a:lstStyle/>
        <a:p>
          <a:endParaRPr lang="ru-RU"/>
        </a:p>
      </dgm:t>
    </dgm:pt>
    <dgm:pt modelId="{48FE8100-9270-446A-8199-2A2B5C546F12}" type="pres">
      <dgm:prSet presAssocID="{8D87300A-EB20-4AA0-9D38-621A582FCB13}" presName="img" presStyleLbl="fgImgPlace1" presStyleIdx="2" presStyleCnt="4"/>
      <dgm:spPr/>
    </dgm:pt>
    <dgm:pt modelId="{2A9CE8C8-0270-4012-844A-F4AE1A5494F0}" type="pres">
      <dgm:prSet presAssocID="{8D87300A-EB20-4AA0-9D38-621A582FCB13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347CE-211B-4719-90B0-9104590DC516}" type="pres">
      <dgm:prSet presAssocID="{C892BC60-F598-44B8-9147-6CB18B7E7D28}" presName="spacer" presStyleCnt="0"/>
      <dgm:spPr/>
    </dgm:pt>
    <dgm:pt modelId="{A8ACA3F4-74CF-458F-A4EE-9A4F05DD75BB}" type="pres">
      <dgm:prSet presAssocID="{5BB22B7F-0904-4FAE-8EC9-952E7EB89F94}" presName="comp" presStyleCnt="0"/>
      <dgm:spPr/>
    </dgm:pt>
    <dgm:pt modelId="{AB2FC2F7-09B6-46BB-89DF-419F23B8E279}" type="pres">
      <dgm:prSet presAssocID="{5BB22B7F-0904-4FAE-8EC9-952E7EB89F94}" presName="box" presStyleLbl="node1" presStyleIdx="3" presStyleCnt="4"/>
      <dgm:spPr/>
      <dgm:t>
        <a:bodyPr/>
        <a:lstStyle/>
        <a:p>
          <a:endParaRPr lang="ru-RU"/>
        </a:p>
      </dgm:t>
    </dgm:pt>
    <dgm:pt modelId="{D943A4A2-2569-4B4D-84FD-E4A1E89D42EB}" type="pres">
      <dgm:prSet presAssocID="{5BB22B7F-0904-4FAE-8EC9-952E7EB89F94}" presName="img" presStyleLbl="fgImgPlace1" presStyleIdx="3" presStyleCnt="4"/>
      <dgm:spPr/>
    </dgm:pt>
    <dgm:pt modelId="{F944E4E6-2204-4693-892D-E4A80A0187B5}" type="pres">
      <dgm:prSet presAssocID="{5BB22B7F-0904-4FAE-8EC9-952E7EB89F94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5A1C2C-0379-4186-B12C-614E441C5760}" type="presOf" srcId="{B19A44EE-F397-410B-9837-5AC9BF535A5A}" destId="{1AD8C7C1-5C8D-4933-9412-E74FE21F1E32}" srcOrd="0" destOrd="0" presId="urn:microsoft.com/office/officeart/2005/8/layout/vList4"/>
    <dgm:cxn modelId="{0A00251D-A312-4348-98F3-D5B492873CD7}" type="presOf" srcId="{5BB22B7F-0904-4FAE-8EC9-952E7EB89F94}" destId="{AB2FC2F7-09B6-46BB-89DF-419F23B8E279}" srcOrd="0" destOrd="0" presId="urn:microsoft.com/office/officeart/2005/8/layout/vList4"/>
    <dgm:cxn modelId="{C31AC55C-5E40-45AF-9279-CBCE973EEFF2}" type="presOf" srcId="{8D87300A-EB20-4AA0-9D38-621A582FCB13}" destId="{4928BE25-3F63-4AAC-8162-8A57E3A719F1}" srcOrd="0" destOrd="0" presId="urn:microsoft.com/office/officeart/2005/8/layout/vList4"/>
    <dgm:cxn modelId="{5A31EF12-A968-46E6-A228-EA9AC77CD5C4}" srcId="{3A0237F2-D01F-4E34-A091-D193600004F4}" destId="{5BB22B7F-0904-4FAE-8EC9-952E7EB89F94}" srcOrd="3" destOrd="0" parTransId="{EB49758E-5870-44B0-AE72-E539068F2871}" sibTransId="{43F564D4-ACB8-46C3-B4B1-4F21DA8540CC}"/>
    <dgm:cxn modelId="{8009158B-9DCF-4669-BF5C-EE5DF0AD179B}" type="presOf" srcId="{3A0237F2-D01F-4E34-A091-D193600004F4}" destId="{5A905106-E4FB-4702-B2D0-1064E9CD82E5}" srcOrd="0" destOrd="0" presId="urn:microsoft.com/office/officeart/2005/8/layout/vList4"/>
    <dgm:cxn modelId="{33AF2EC9-F7AD-441B-81AB-CD38065D97C9}" type="presOf" srcId="{EB9DBB4B-2AE7-40F4-927F-D92B8B71E984}" destId="{5E560C69-875A-4FC3-B9E0-0E96F7806B52}" srcOrd="1" destOrd="0" presId="urn:microsoft.com/office/officeart/2005/8/layout/vList4"/>
    <dgm:cxn modelId="{319A21A2-8D98-4662-9CDE-15CD621D8CB4}" srcId="{3A0237F2-D01F-4E34-A091-D193600004F4}" destId="{EB9DBB4B-2AE7-40F4-927F-D92B8B71E984}" srcOrd="1" destOrd="0" parTransId="{69C50702-19FE-4388-B458-451B70BF903A}" sibTransId="{D73185E8-DF09-4895-AAB7-079B33FC280E}"/>
    <dgm:cxn modelId="{97307FAE-A8E4-4ED7-812D-648FB0F06EAC}" type="presOf" srcId="{B19A44EE-F397-410B-9837-5AC9BF535A5A}" destId="{84107186-14FD-4142-ACA8-BA67B73BAB72}" srcOrd="1" destOrd="0" presId="urn:microsoft.com/office/officeart/2005/8/layout/vList4"/>
    <dgm:cxn modelId="{6463ECD6-8B90-41C4-BD06-5AF9A2D4531D}" type="presOf" srcId="{EB9DBB4B-2AE7-40F4-927F-D92B8B71E984}" destId="{E333A7F4-2EAF-4B40-9353-F6D3502DDABD}" srcOrd="0" destOrd="0" presId="urn:microsoft.com/office/officeart/2005/8/layout/vList4"/>
    <dgm:cxn modelId="{860CBBE3-EECE-4354-933B-ABAA7A255C1A}" srcId="{3A0237F2-D01F-4E34-A091-D193600004F4}" destId="{8D87300A-EB20-4AA0-9D38-621A582FCB13}" srcOrd="2" destOrd="0" parTransId="{A74FD8AB-AB1D-428B-BB91-E3311B1939A4}" sibTransId="{C892BC60-F598-44B8-9147-6CB18B7E7D28}"/>
    <dgm:cxn modelId="{D6AB92C4-27D6-42DE-B5D1-7BC7928E4A14}" srcId="{3A0237F2-D01F-4E34-A091-D193600004F4}" destId="{B19A44EE-F397-410B-9837-5AC9BF535A5A}" srcOrd="0" destOrd="0" parTransId="{78E2C72B-4047-47D5-A26C-E8633FAAF6AC}" sibTransId="{6F9DB7AD-2B99-49AF-BDB2-408A87BA6F5A}"/>
    <dgm:cxn modelId="{A88E875F-1896-403F-BBA1-40AB5BFD0D5B}" type="presOf" srcId="{5BB22B7F-0904-4FAE-8EC9-952E7EB89F94}" destId="{F944E4E6-2204-4693-892D-E4A80A0187B5}" srcOrd="1" destOrd="0" presId="urn:microsoft.com/office/officeart/2005/8/layout/vList4"/>
    <dgm:cxn modelId="{0AFDEB34-B1D2-4A18-93B3-D49D946B47FF}" type="presOf" srcId="{8D87300A-EB20-4AA0-9D38-621A582FCB13}" destId="{2A9CE8C8-0270-4012-844A-F4AE1A5494F0}" srcOrd="1" destOrd="0" presId="urn:microsoft.com/office/officeart/2005/8/layout/vList4"/>
    <dgm:cxn modelId="{663B7A9C-C56C-4C77-BBED-821F0EF14122}" type="presParOf" srcId="{5A905106-E4FB-4702-B2D0-1064E9CD82E5}" destId="{C7AE6C5B-2C2A-41DD-8576-70B70A93C9FD}" srcOrd="0" destOrd="0" presId="urn:microsoft.com/office/officeart/2005/8/layout/vList4"/>
    <dgm:cxn modelId="{C883349F-40A4-4C4F-8846-397EA609082D}" type="presParOf" srcId="{C7AE6C5B-2C2A-41DD-8576-70B70A93C9FD}" destId="{1AD8C7C1-5C8D-4933-9412-E74FE21F1E32}" srcOrd="0" destOrd="0" presId="urn:microsoft.com/office/officeart/2005/8/layout/vList4"/>
    <dgm:cxn modelId="{2180B748-9C71-42F3-BE87-39207A8CA292}" type="presParOf" srcId="{C7AE6C5B-2C2A-41DD-8576-70B70A93C9FD}" destId="{AB73B27B-51AC-4236-A3CF-0179D134AFB1}" srcOrd="1" destOrd="0" presId="urn:microsoft.com/office/officeart/2005/8/layout/vList4"/>
    <dgm:cxn modelId="{C50BDAE3-7F3E-40CF-8197-D72135CF860D}" type="presParOf" srcId="{C7AE6C5B-2C2A-41DD-8576-70B70A93C9FD}" destId="{84107186-14FD-4142-ACA8-BA67B73BAB72}" srcOrd="2" destOrd="0" presId="urn:microsoft.com/office/officeart/2005/8/layout/vList4"/>
    <dgm:cxn modelId="{B43EE06E-6974-47CB-B3D7-6F2D429D7A3A}" type="presParOf" srcId="{5A905106-E4FB-4702-B2D0-1064E9CD82E5}" destId="{9DE5E4F2-7058-452B-84E2-264EB79A50EF}" srcOrd="1" destOrd="0" presId="urn:microsoft.com/office/officeart/2005/8/layout/vList4"/>
    <dgm:cxn modelId="{676747F0-8630-4629-B75C-630DAF9D5BFB}" type="presParOf" srcId="{5A905106-E4FB-4702-B2D0-1064E9CD82E5}" destId="{651061E8-A5A0-4FEE-A42B-241DEBE9C375}" srcOrd="2" destOrd="0" presId="urn:microsoft.com/office/officeart/2005/8/layout/vList4"/>
    <dgm:cxn modelId="{EA162E8D-24EC-457F-AA89-8F943B520662}" type="presParOf" srcId="{651061E8-A5A0-4FEE-A42B-241DEBE9C375}" destId="{E333A7F4-2EAF-4B40-9353-F6D3502DDABD}" srcOrd="0" destOrd="0" presId="urn:microsoft.com/office/officeart/2005/8/layout/vList4"/>
    <dgm:cxn modelId="{5AE7AF55-79D1-448F-9590-97C046A2DCEB}" type="presParOf" srcId="{651061E8-A5A0-4FEE-A42B-241DEBE9C375}" destId="{294C79FF-25B6-4FAA-A003-6544E4063B5A}" srcOrd="1" destOrd="0" presId="urn:microsoft.com/office/officeart/2005/8/layout/vList4"/>
    <dgm:cxn modelId="{CB4754CB-EAAC-4622-935F-BB63ABF804FA}" type="presParOf" srcId="{651061E8-A5A0-4FEE-A42B-241DEBE9C375}" destId="{5E560C69-875A-4FC3-B9E0-0E96F7806B52}" srcOrd="2" destOrd="0" presId="urn:microsoft.com/office/officeart/2005/8/layout/vList4"/>
    <dgm:cxn modelId="{10694A95-D81F-4366-82B9-D384A464528F}" type="presParOf" srcId="{5A905106-E4FB-4702-B2D0-1064E9CD82E5}" destId="{DD91518D-534B-400D-A4CB-DBD9DC5C3364}" srcOrd="3" destOrd="0" presId="urn:microsoft.com/office/officeart/2005/8/layout/vList4"/>
    <dgm:cxn modelId="{03A246FC-796B-4ECB-A51D-86163D344F27}" type="presParOf" srcId="{5A905106-E4FB-4702-B2D0-1064E9CD82E5}" destId="{375C2BEA-EE37-4E06-AF39-9AEEA8B0C769}" srcOrd="4" destOrd="0" presId="urn:microsoft.com/office/officeart/2005/8/layout/vList4"/>
    <dgm:cxn modelId="{99AD2B20-A768-43FC-BAFB-3D2CC6036AB1}" type="presParOf" srcId="{375C2BEA-EE37-4E06-AF39-9AEEA8B0C769}" destId="{4928BE25-3F63-4AAC-8162-8A57E3A719F1}" srcOrd="0" destOrd="0" presId="urn:microsoft.com/office/officeart/2005/8/layout/vList4"/>
    <dgm:cxn modelId="{9B789ED6-B4D8-42D5-BA9F-DEC426CFC841}" type="presParOf" srcId="{375C2BEA-EE37-4E06-AF39-9AEEA8B0C769}" destId="{48FE8100-9270-446A-8199-2A2B5C546F12}" srcOrd="1" destOrd="0" presId="urn:microsoft.com/office/officeart/2005/8/layout/vList4"/>
    <dgm:cxn modelId="{27D4753A-8517-4691-A125-28C457D489C4}" type="presParOf" srcId="{375C2BEA-EE37-4E06-AF39-9AEEA8B0C769}" destId="{2A9CE8C8-0270-4012-844A-F4AE1A5494F0}" srcOrd="2" destOrd="0" presId="urn:microsoft.com/office/officeart/2005/8/layout/vList4"/>
    <dgm:cxn modelId="{131B4A84-F371-46F0-B2D3-35523A780987}" type="presParOf" srcId="{5A905106-E4FB-4702-B2D0-1064E9CD82E5}" destId="{FC3347CE-211B-4719-90B0-9104590DC516}" srcOrd="5" destOrd="0" presId="urn:microsoft.com/office/officeart/2005/8/layout/vList4"/>
    <dgm:cxn modelId="{8B64D2A4-9836-4C46-8974-7705390067CE}" type="presParOf" srcId="{5A905106-E4FB-4702-B2D0-1064E9CD82E5}" destId="{A8ACA3F4-74CF-458F-A4EE-9A4F05DD75BB}" srcOrd="6" destOrd="0" presId="urn:microsoft.com/office/officeart/2005/8/layout/vList4"/>
    <dgm:cxn modelId="{38DFCE45-F818-47C9-BA26-3317DE769A0A}" type="presParOf" srcId="{A8ACA3F4-74CF-458F-A4EE-9A4F05DD75BB}" destId="{AB2FC2F7-09B6-46BB-89DF-419F23B8E279}" srcOrd="0" destOrd="0" presId="urn:microsoft.com/office/officeart/2005/8/layout/vList4"/>
    <dgm:cxn modelId="{A9552640-26F7-46A4-9DF3-1BC50E160EB8}" type="presParOf" srcId="{A8ACA3F4-74CF-458F-A4EE-9A4F05DD75BB}" destId="{D943A4A2-2569-4B4D-84FD-E4A1E89D42EB}" srcOrd="1" destOrd="0" presId="urn:microsoft.com/office/officeart/2005/8/layout/vList4"/>
    <dgm:cxn modelId="{6EF769A4-4CFA-47C4-AE0A-4653C5C4B1CC}" type="presParOf" srcId="{A8ACA3F4-74CF-458F-A4EE-9A4F05DD75BB}" destId="{F944E4E6-2204-4693-892D-E4A80A0187B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19D611-ACF0-41E2-8617-1ED58AAA785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85E230-8232-493E-8831-138F378D86D9}">
      <dgm:prSet phldrT="[Текст]" custT="1"/>
      <dgm:spPr>
        <a:solidFill>
          <a:srgbClr val="00D48D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1</a:t>
          </a:r>
          <a:endParaRPr lang="ru-RU" sz="1800" b="1" dirty="0">
            <a:solidFill>
              <a:schemeClr val="tx1"/>
            </a:solidFill>
          </a:endParaRPr>
        </a:p>
      </dgm:t>
    </dgm:pt>
    <dgm:pt modelId="{DBBB092F-78D8-45E7-8566-9FABAF4F9A5C}" type="parTrans" cxnId="{9ADD94EC-7695-4B27-891B-253D5C42DE29}">
      <dgm:prSet/>
      <dgm:spPr/>
      <dgm:t>
        <a:bodyPr/>
        <a:lstStyle/>
        <a:p>
          <a:endParaRPr lang="ru-RU"/>
        </a:p>
      </dgm:t>
    </dgm:pt>
    <dgm:pt modelId="{2B90BA76-EED3-4DBB-9519-76CAC3AE16CE}" type="sibTrans" cxnId="{9ADD94EC-7695-4B27-891B-253D5C42DE29}">
      <dgm:prSet/>
      <dgm:spPr/>
      <dgm:t>
        <a:bodyPr/>
        <a:lstStyle/>
        <a:p>
          <a:endParaRPr lang="ru-RU"/>
        </a:p>
      </dgm:t>
    </dgm:pt>
    <dgm:pt modelId="{31A54C07-1B80-44B7-9FDA-46C0E8A57B31}">
      <dgm:prSet phldrT="[Текст]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Выберите регион</a:t>
          </a:r>
          <a:endParaRPr lang="ru-RU" dirty="0"/>
        </a:p>
      </dgm:t>
    </dgm:pt>
    <dgm:pt modelId="{63EC5E99-CA56-4050-A851-01DD2C50ED4C}" type="parTrans" cxnId="{97FE0E55-82C0-4E90-88B2-A002880C6C3F}">
      <dgm:prSet/>
      <dgm:spPr/>
      <dgm:t>
        <a:bodyPr/>
        <a:lstStyle/>
        <a:p>
          <a:endParaRPr lang="ru-RU"/>
        </a:p>
      </dgm:t>
    </dgm:pt>
    <dgm:pt modelId="{A8EEA441-7F11-4049-A5DF-AFF4C603CD42}" type="sibTrans" cxnId="{97FE0E55-82C0-4E90-88B2-A002880C6C3F}">
      <dgm:prSet/>
      <dgm:spPr/>
      <dgm:t>
        <a:bodyPr/>
        <a:lstStyle/>
        <a:p>
          <a:endParaRPr lang="ru-RU"/>
        </a:p>
      </dgm:t>
    </dgm:pt>
    <dgm:pt modelId="{B451035F-46C4-4BD6-8C91-3A127E91080C}">
      <dgm:prSet phldrT="[Текст]" custT="1"/>
      <dgm:spPr>
        <a:solidFill>
          <a:srgbClr val="00D48D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2</a:t>
          </a:r>
          <a:endParaRPr lang="ru-RU" sz="1800" b="1" dirty="0">
            <a:solidFill>
              <a:schemeClr val="tx1"/>
            </a:solidFill>
          </a:endParaRPr>
        </a:p>
      </dgm:t>
    </dgm:pt>
    <dgm:pt modelId="{C6DE8571-E727-481F-AE21-082877EACF40}" type="parTrans" cxnId="{663DF8AF-DEB0-4F76-8EDA-9EE9CC0D218A}">
      <dgm:prSet/>
      <dgm:spPr/>
      <dgm:t>
        <a:bodyPr/>
        <a:lstStyle/>
        <a:p>
          <a:endParaRPr lang="ru-RU"/>
        </a:p>
      </dgm:t>
    </dgm:pt>
    <dgm:pt modelId="{E7B3FD87-6CB8-44C4-A6E6-BF49002F62D3}" type="sibTrans" cxnId="{663DF8AF-DEB0-4F76-8EDA-9EE9CC0D218A}">
      <dgm:prSet/>
      <dgm:spPr/>
      <dgm:t>
        <a:bodyPr/>
        <a:lstStyle/>
        <a:p>
          <a:endParaRPr lang="ru-RU"/>
        </a:p>
      </dgm:t>
    </dgm:pt>
    <dgm:pt modelId="{7BBBE765-D1FC-4589-90F8-A20631A80346}">
      <dgm:prSet phldrT="[Текст]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Выберите место</a:t>
          </a:r>
          <a:endParaRPr lang="ru-RU" dirty="0"/>
        </a:p>
      </dgm:t>
    </dgm:pt>
    <dgm:pt modelId="{56053D44-3A71-4C88-9EBC-A23A9EF2E0A8}" type="parTrans" cxnId="{C722DE65-C2CB-4014-AB1D-1109D18CAF87}">
      <dgm:prSet/>
      <dgm:spPr/>
      <dgm:t>
        <a:bodyPr/>
        <a:lstStyle/>
        <a:p>
          <a:endParaRPr lang="ru-RU"/>
        </a:p>
      </dgm:t>
    </dgm:pt>
    <dgm:pt modelId="{96B66171-0EEB-4C36-92C1-9F2871A66827}" type="sibTrans" cxnId="{C722DE65-C2CB-4014-AB1D-1109D18CAF87}">
      <dgm:prSet/>
      <dgm:spPr/>
      <dgm:t>
        <a:bodyPr/>
        <a:lstStyle/>
        <a:p>
          <a:endParaRPr lang="ru-RU"/>
        </a:p>
      </dgm:t>
    </dgm:pt>
    <dgm:pt modelId="{21CB5873-4240-49E7-97F2-B8E1EE838833}">
      <dgm:prSet phldrT="[Текст]" custT="1"/>
      <dgm:spPr>
        <a:solidFill>
          <a:srgbClr val="00D48D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3</a:t>
          </a:r>
          <a:endParaRPr lang="ru-RU" sz="1800" b="1" dirty="0">
            <a:solidFill>
              <a:schemeClr val="tx1"/>
            </a:solidFill>
          </a:endParaRPr>
        </a:p>
      </dgm:t>
    </dgm:pt>
    <dgm:pt modelId="{61AD33AD-37A0-49C4-ABB5-361296C31D0C}" type="parTrans" cxnId="{4969A2D6-A41F-498F-9F0C-A69D0A7B59ED}">
      <dgm:prSet/>
      <dgm:spPr/>
      <dgm:t>
        <a:bodyPr/>
        <a:lstStyle/>
        <a:p>
          <a:endParaRPr lang="ru-RU"/>
        </a:p>
      </dgm:t>
    </dgm:pt>
    <dgm:pt modelId="{C3046B7B-2A47-457E-857B-C2F2BA57F33F}" type="sibTrans" cxnId="{4969A2D6-A41F-498F-9F0C-A69D0A7B59ED}">
      <dgm:prSet/>
      <dgm:spPr/>
      <dgm:t>
        <a:bodyPr/>
        <a:lstStyle/>
        <a:p>
          <a:endParaRPr lang="ru-RU"/>
        </a:p>
      </dgm:t>
    </dgm:pt>
    <dgm:pt modelId="{5D6A4423-FC27-4A3D-BB0D-276DA9D74541}">
      <dgm:prSet phldrT="[Текст]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Выберите мероприятие</a:t>
          </a:r>
          <a:endParaRPr lang="ru-RU" dirty="0"/>
        </a:p>
      </dgm:t>
    </dgm:pt>
    <dgm:pt modelId="{E910BD1C-48B1-4B30-9FB3-766BA818AC62}" type="parTrans" cxnId="{9FBC84A4-A2F8-46ED-AC0E-8F8B78F9828C}">
      <dgm:prSet/>
      <dgm:spPr/>
      <dgm:t>
        <a:bodyPr/>
        <a:lstStyle/>
        <a:p>
          <a:endParaRPr lang="ru-RU"/>
        </a:p>
      </dgm:t>
    </dgm:pt>
    <dgm:pt modelId="{9315DB6E-86C0-4AE2-BDCB-3169F5E26160}" type="sibTrans" cxnId="{9FBC84A4-A2F8-46ED-AC0E-8F8B78F9828C}">
      <dgm:prSet/>
      <dgm:spPr/>
      <dgm:t>
        <a:bodyPr/>
        <a:lstStyle/>
        <a:p>
          <a:endParaRPr lang="ru-RU"/>
        </a:p>
      </dgm:t>
    </dgm:pt>
    <dgm:pt modelId="{951CCC28-01A1-4648-9EEB-61AA3FF209D5}">
      <dgm:prSet custT="1"/>
      <dgm:spPr>
        <a:solidFill>
          <a:srgbClr val="00D48D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4</a:t>
          </a:r>
          <a:endParaRPr lang="ru-RU" sz="1800" b="1" dirty="0">
            <a:solidFill>
              <a:schemeClr val="tx1"/>
            </a:solidFill>
          </a:endParaRPr>
        </a:p>
      </dgm:t>
    </dgm:pt>
    <dgm:pt modelId="{04DA5816-6DD9-45B9-8CAD-DF74D24A9B4A}" type="parTrans" cxnId="{4425E6F4-9B50-49E8-BAB5-449D0AA11362}">
      <dgm:prSet/>
      <dgm:spPr/>
      <dgm:t>
        <a:bodyPr/>
        <a:lstStyle/>
        <a:p>
          <a:endParaRPr lang="ru-RU"/>
        </a:p>
      </dgm:t>
    </dgm:pt>
    <dgm:pt modelId="{95DD16D5-D405-4EEE-8EB2-CE087A04A015}" type="sibTrans" cxnId="{4425E6F4-9B50-49E8-BAB5-449D0AA11362}">
      <dgm:prSet/>
      <dgm:spPr/>
      <dgm:t>
        <a:bodyPr/>
        <a:lstStyle/>
        <a:p>
          <a:endParaRPr lang="ru-RU"/>
        </a:p>
      </dgm:t>
    </dgm:pt>
    <dgm:pt modelId="{8225FB02-56F9-4C0F-8C83-0DF18B0519D7}">
      <dgm:prSet custT="1"/>
      <dgm:spPr>
        <a:solidFill>
          <a:srgbClr val="00D48D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5</a:t>
          </a:r>
          <a:endParaRPr lang="ru-RU" sz="1800" b="1" dirty="0">
            <a:solidFill>
              <a:schemeClr val="tx1"/>
            </a:solidFill>
          </a:endParaRPr>
        </a:p>
      </dgm:t>
    </dgm:pt>
    <dgm:pt modelId="{9C0DCC3F-5AB3-449A-BAD0-A88D40719664}" type="parTrans" cxnId="{BE449989-A9F3-41DC-B168-171341677CA4}">
      <dgm:prSet/>
      <dgm:spPr/>
      <dgm:t>
        <a:bodyPr/>
        <a:lstStyle/>
        <a:p>
          <a:endParaRPr lang="ru-RU"/>
        </a:p>
      </dgm:t>
    </dgm:pt>
    <dgm:pt modelId="{2779C35D-055D-450B-BB7F-4B05E6CC0979}" type="sibTrans" cxnId="{BE449989-A9F3-41DC-B168-171341677CA4}">
      <dgm:prSet/>
      <dgm:spPr/>
      <dgm:t>
        <a:bodyPr/>
        <a:lstStyle/>
        <a:p>
          <a:endParaRPr lang="ru-RU"/>
        </a:p>
      </dgm:t>
    </dgm:pt>
    <dgm:pt modelId="{5756424C-009D-4031-8F94-636DA1C69004}">
      <dgm:prSet custT="1"/>
      <dgm:spPr>
        <a:solidFill>
          <a:srgbClr val="00D48D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6</a:t>
          </a:r>
          <a:endParaRPr lang="ru-RU" sz="1800" b="1" dirty="0">
            <a:solidFill>
              <a:schemeClr val="tx1"/>
            </a:solidFill>
          </a:endParaRPr>
        </a:p>
      </dgm:t>
    </dgm:pt>
    <dgm:pt modelId="{3254A590-A21F-48CA-AFCF-EC9062FDC5B0}" type="parTrans" cxnId="{A342D73B-1A8E-4DE8-BBDE-C9CB34A04F0E}">
      <dgm:prSet/>
      <dgm:spPr/>
      <dgm:t>
        <a:bodyPr/>
        <a:lstStyle/>
        <a:p>
          <a:endParaRPr lang="ru-RU"/>
        </a:p>
      </dgm:t>
    </dgm:pt>
    <dgm:pt modelId="{2701D2E8-4098-44BF-BE40-EFB254FC5952}" type="sibTrans" cxnId="{A342D73B-1A8E-4DE8-BBDE-C9CB34A04F0E}">
      <dgm:prSet/>
      <dgm:spPr/>
      <dgm:t>
        <a:bodyPr/>
        <a:lstStyle/>
        <a:p>
          <a:endParaRPr lang="ru-RU"/>
        </a:p>
      </dgm:t>
    </dgm:pt>
    <dgm:pt modelId="{1E539B8E-B6B6-4A10-81CB-BD73CE1C8B9C}">
      <dgm:prSet custT="1"/>
      <dgm:spPr>
        <a:solidFill>
          <a:srgbClr val="00D48D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7</a:t>
          </a:r>
          <a:endParaRPr lang="ru-RU" sz="1800" b="1" dirty="0">
            <a:solidFill>
              <a:schemeClr val="tx1"/>
            </a:solidFill>
          </a:endParaRPr>
        </a:p>
      </dgm:t>
    </dgm:pt>
    <dgm:pt modelId="{B418D087-F316-49F1-B5C4-6EC9D2C4513E}" type="parTrans" cxnId="{E0B49CE9-2DCC-4043-88D1-0212221507EC}">
      <dgm:prSet/>
      <dgm:spPr/>
      <dgm:t>
        <a:bodyPr/>
        <a:lstStyle/>
        <a:p>
          <a:endParaRPr lang="ru-RU"/>
        </a:p>
      </dgm:t>
    </dgm:pt>
    <dgm:pt modelId="{22A60041-7153-4A99-AE83-DC9509517184}" type="sibTrans" cxnId="{E0B49CE9-2DCC-4043-88D1-0212221507EC}">
      <dgm:prSet/>
      <dgm:spPr/>
      <dgm:t>
        <a:bodyPr/>
        <a:lstStyle/>
        <a:p>
          <a:endParaRPr lang="ru-RU"/>
        </a:p>
      </dgm:t>
    </dgm:pt>
    <dgm:pt modelId="{D957A6FB-408B-4769-A87E-DA42E839C6FE}">
      <dgm:prSet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Нажмите кнопку «Расписание»</a:t>
          </a:r>
          <a:endParaRPr lang="ru-RU" dirty="0"/>
        </a:p>
      </dgm:t>
    </dgm:pt>
    <dgm:pt modelId="{5C8BC4AE-46E8-44AB-B94A-15B5B46669D3}" type="parTrans" cxnId="{BD2AD324-805E-4BBC-9868-ABAA64AA19E2}">
      <dgm:prSet/>
      <dgm:spPr/>
      <dgm:t>
        <a:bodyPr/>
        <a:lstStyle/>
        <a:p>
          <a:endParaRPr lang="ru-RU"/>
        </a:p>
      </dgm:t>
    </dgm:pt>
    <dgm:pt modelId="{C56D7507-A358-48C3-BDC1-76915C01EC6F}" type="sibTrans" cxnId="{BD2AD324-805E-4BBC-9868-ABAA64AA19E2}">
      <dgm:prSet/>
      <dgm:spPr/>
      <dgm:t>
        <a:bodyPr/>
        <a:lstStyle/>
        <a:p>
          <a:endParaRPr lang="ru-RU"/>
        </a:p>
      </dgm:t>
    </dgm:pt>
    <dgm:pt modelId="{3856D374-2670-4F7C-9406-833BBB7CB1EE}">
      <dgm:prSet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Выберите дату и время</a:t>
          </a:r>
          <a:endParaRPr lang="ru-RU" dirty="0"/>
        </a:p>
      </dgm:t>
    </dgm:pt>
    <dgm:pt modelId="{B4773FB8-B954-4F6F-90EB-A4101191ACEF}" type="parTrans" cxnId="{469E5ADB-19F8-40C6-BC08-11B317A46674}">
      <dgm:prSet/>
      <dgm:spPr/>
      <dgm:t>
        <a:bodyPr/>
        <a:lstStyle/>
        <a:p>
          <a:endParaRPr lang="ru-RU"/>
        </a:p>
      </dgm:t>
    </dgm:pt>
    <dgm:pt modelId="{D637FB84-F552-4685-A1D7-B99FE3D2B78B}" type="sibTrans" cxnId="{469E5ADB-19F8-40C6-BC08-11B317A46674}">
      <dgm:prSet/>
      <dgm:spPr/>
      <dgm:t>
        <a:bodyPr/>
        <a:lstStyle/>
        <a:p>
          <a:endParaRPr lang="ru-RU"/>
        </a:p>
      </dgm:t>
    </dgm:pt>
    <dgm:pt modelId="{F129F186-3C02-4F68-AF8A-55A9C069C081}">
      <dgm:prSet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Нажмите кнопку «Перейти к покупке»</a:t>
          </a:r>
          <a:endParaRPr lang="ru-RU" dirty="0"/>
        </a:p>
      </dgm:t>
    </dgm:pt>
    <dgm:pt modelId="{4FE82315-BA9D-49FC-8A9B-2C05D6C74612}" type="parTrans" cxnId="{56430EA6-C83C-41A6-9B40-12BB9EF399DC}">
      <dgm:prSet/>
      <dgm:spPr/>
      <dgm:t>
        <a:bodyPr/>
        <a:lstStyle/>
        <a:p>
          <a:endParaRPr lang="ru-RU"/>
        </a:p>
      </dgm:t>
    </dgm:pt>
    <dgm:pt modelId="{326C6A47-95B9-4F87-8C8F-08F9AD0981E6}" type="sibTrans" cxnId="{56430EA6-C83C-41A6-9B40-12BB9EF399DC}">
      <dgm:prSet/>
      <dgm:spPr/>
      <dgm:t>
        <a:bodyPr/>
        <a:lstStyle/>
        <a:p>
          <a:endParaRPr lang="ru-RU"/>
        </a:p>
      </dgm:t>
    </dgm:pt>
    <dgm:pt modelId="{92A23469-0658-4E4A-9F65-338B0D41419F}">
      <dgm:prSet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Оплатить билет Пушкинской картой</a:t>
          </a:r>
          <a:endParaRPr lang="ru-RU" dirty="0"/>
        </a:p>
      </dgm:t>
    </dgm:pt>
    <dgm:pt modelId="{C6744071-9D4A-4353-8CB3-3174D4D457BD}" type="parTrans" cxnId="{C9E33476-F069-4681-8B1A-8E17783737C7}">
      <dgm:prSet/>
      <dgm:spPr/>
      <dgm:t>
        <a:bodyPr/>
        <a:lstStyle/>
        <a:p>
          <a:endParaRPr lang="ru-RU"/>
        </a:p>
      </dgm:t>
    </dgm:pt>
    <dgm:pt modelId="{67FC2B10-CE8C-4CD6-A6FA-1BCD3E7AFE9E}" type="sibTrans" cxnId="{C9E33476-F069-4681-8B1A-8E17783737C7}">
      <dgm:prSet/>
      <dgm:spPr/>
      <dgm:t>
        <a:bodyPr/>
        <a:lstStyle/>
        <a:p>
          <a:endParaRPr lang="ru-RU"/>
        </a:p>
      </dgm:t>
    </dgm:pt>
    <dgm:pt modelId="{637AA669-98DD-43BE-BF68-566B3BDC4AA7}" type="pres">
      <dgm:prSet presAssocID="{5819D611-ACF0-41E2-8617-1ED58AAA785A}" presName="linearFlow" presStyleCnt="0">
        <dgm:presLayoutVars>
          <dgm:dir/>
          <dgm:animLvl val="lvl"/>
          <dgm:resizeHandles val="exact"/>
        </dgm:presLayoutVars>
      </dgm:prSet>
      <dgm:spPr/>
    </dgm:pt>
    <dgm:pt modelId="{7FCD1978-9841-4FD5-8B5F-70BEE21FAD77}" type="pres">
      <dgm:prSet presAssocID="{2185E230-8232-493E-8831-138F378D86D9}" presName="composite" presStyleCnt="0"/>
      <dgm:spPr/>
    </dgm:pt>
    <dgm:pt modelId="{BC27EECA-1380-4B5F-9414-A1F38F7815F4}" type="pres">
      <dgm:prSet presAssocID="{2185E230-8232-493E-8831-138F378D86D9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BC9D16D8-7B40-4A3C-AAA0-FB7BA58A254C}" type="pres">
      <dgm:prSet presAssocID="{2185E230-8232-493E-8831-138F378D86D9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61B06-15C6-4983-9536-1E5098BB5AE9}" type="pres">
      <dgm:prSet presAssocID="{2B90BA76-EED3-4DBB-9519-76CAC3AE16CE}" presName="sp" presStyleCnt="0"/>
      <dgm:spPr/>
    </dgm:pt>
    <dgm:pt modelId="{76CED7AD-2182-4DEA-9729-E24E8F5DED40}" type="pres">
      <dgm:prSet presAssocID="{B451035F-46C4-4BD6-8C91-3A127E91080C}" presName="composite" presStyleCnt="0"/>
      <dgm:spPr/>
    </dgm:pt>
    <dgm:pt modelId="{E8E02103-6DFC-4E32-8BE8-335A45141AE4}" type="pres">
      <dgm:prSet presAssocID="{B451035F-46C4-4BD6-8C91-3A127E91080C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46334F1C-EF29-4C76-B4D2-BA391C9E9B56}" type="pres">
      <dgm:prSet presAssocID="{B451035F-46C4-4BD6-8C91-3A127E91080C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FEC69C-B114-4187-A83C-80EE999BBC67}" type="pres">
      <dgm:prSet presAssocID="{E7B3FD87-6CB8-44C4-A6E6-BF49002F62D3}" presName="sp" presStyleCnt="0"/>
      <dgm:spPr/>
    </dgm:pt>
    <dgm:pt modelId="{391A4D56-020E-4B64-BCF8-2BA5BE1DB669}" type="pres">
      <dgm:prSet presAssocID="{21CB5873-4240-49E7-97F2-B8E1EE838833}" presName="composite" presStyleCnt="0"/>
      <dgm:spPr/>
    </dgm:pt>
    <dgm:pt modelId="{56781AB5-694F-4879-BC6A-8AF4DF868230}" type="pres">
      <dgm:prSet presAssocID="{21CB5873-4240-49E7-97F2-B8E1EE838833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8EC4D76A-B721-4223-B2D7-7A9B94E29EE3}" type="pres">
      <dgm:prSet presAssocID="{21CB5873-4240-49E7-97F2-B8E1EE838833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106F2-F541-4D99-A9CE-34DBF9EC50E9}" type="pres">
      <dgm:prSet presAssocID="{C3046B7B-2A47-457E-857B-C2F2BA57F33F}" presName="sp" presStyleCnt="0"/>
      <dgm:spPr/>
    </dgm:pt>
    <dgm:pt modelId="{61C4A6A2-E3D0-4683-9FF2-6003CEBFA858}" type="pres">
      <dgm:prSet presAssocID="{951CCC28-01A1-4648-9EEB-61AA3FF209D5}" presName="composite" presStyleCnt="0"/>
      <dgm:spPr/>
    </dgm:pt>
    <dgm:pt modelId="{ACCE849C-4B3A-4F91-87E9-41C6F6221456}" type="pres">
      <dgm:prSet presAssocID="{951CCC28-01A1-4648-9EEB-61AA3FF209D5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34037C77-24EB-40E7-A242-7934F18037B2}" type="pres">
      <dgm:prSet presAssocID="{951CCC28-01A1-4648-9EEB-61AA3FF209D5}" presName="descendantText" presStyleLbl="alignAcc1" presStyleIdx="3" presStyleCnt="7" custLinFactNeighborX="265" custLinFactNeighborY="-8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71917-70BF-456F-ADE4-8352CBA2F29B}" type="pres">
      <dgm:prSet presAssocID="{95DD16D5-D405-4EEE-8EB2-CE087A04A015}" presName="sp" presStyleCnt="0"/>
      <dgm:spPr/>
    </dgm:pt>
    <dgm:pt modelId="{B5D9B4D3-F10A-476A-AD45-68DE9F3DF1E5}" type="pres">
      <dgm:prSet presAssocID="{8225FB02-56F9-4C0F-8C83-0DF18B0519D7}" presName="composite" presStyleCnt="0"/>
      <dgm:spPr/>
    </dgm:pt>
    <dgm:pt modelId="{7FC543EF-693E-46A3-8CB1-26C902837AB5}" type="pres">
      <dgm:prSet presAssocID="{8225FB02-56F9-4C0F-8C83-0DF18B0519D7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8261F52D-1719-47E2-8C24-2958E5735E53}" type="pres">
      <dgm:prSet presAssocID="{8225FB02-56F9-4C0F-8C83-0DF18B0519D7}" presName="descendantText" presStyleLbl="alignAcc1" presStyleIdx="4" presStyleCnt="7">
        <dgm:presLayoutVars>
          <dgm:bulletEnabled val="1"/>
        </dgm:presLayoutVars>
      </dgm:prSet>
      <dgm:spPr/>
    </dgm:pt>
    <dgm:pt modelId="{8C2E6107-FBEF-4D77-B4F7-8B9062553CB3}" type="pres">
      <dgm:prSet presAssocID="{2779C35D-055D-450B-BB7F-4B05E6CC0979}" presName="sp" presStyleCnt="0"/>
      <dgm:spPr/>
    </dgm:pt>
    <dgm:pt modelId="{E78A6931-9125-4AED-A158-67D1B40A58EC}" type="pres">
      <dgm:prSet presAssocID="{5756424C-009D-4031-8F94-636DA1C69004}" presName="composite" presStyleCnt="0"/>
      <dgm:spPr/>
    </dgm:pt>
    <dgm:pt modelId="{6A756FAE-F112-4E3E-AC20-804C33ECA5B4}" type="pres">
      <dgm:prSet presAssocID="{5756424C-009D-4031-8F94-636DA1C69004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4B2A663C-5753-4337-81BE-2A6059ACBF19}" type="pres">
      <dgm:prSet presAssocID="{5756424C-009D-4031-8F94-636DA1C69004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3D97F8-1616-41CF-8E13-0902970D2100}" type="pres">
      <dgm:prSet presAssocID="{2701D2E8-4098-44BF-BE40-EFB254FC5952}" presName="sp" presStyleCnt="0"/>
      <dgm:spPr/>
    </dgm:pt>
    <dgm:pt modelId="{993C29B3-2754-4987-A099-F67D8D636ACA}" type="pres">
      <dgm:prSet presAssocID="{1E539B8E-B6B6-4A10-81CB-BD73CE1C8B9C}" presName="composite" presStyleCnt="0"/>
      <dgm:spPr/>
    </dgm:pt>
    <dgm:pt modelId="{B1D0CE11-4867-499D-A281-F6E9266C652E}" type="pres">
      <dgm:prSet presAssocID="{1E539B8E-B6B6-4A10-81CB-BD73CE1C8B9C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A848949F-3CCB-4897-979F-995192AA0E0B}" type="pres">
      <dgm:prSet presAssocID="{1E539B8E-B6B6-4A10-81CB-BD73CE1C8B9C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BC071429-A370-4114-9191-92AD459EBA7C}" type="presOf" srcId="{5756424C-009D-4031-8F94-636DA1C69004}" destId="{6A756FAE-F112-4E3E-AC20-804C33ECA5B4}" srcOrd="0" destOrd="0" presId="urn:microsoft.com/office/officeart/2005/8/layout/chevron2"/>
    <dgm:cxn modelId="{469E5ADB-19F8-40C6-BC08-11B317A46674}" srcId="{8225FB02-56F9-4C0F-8C83-0DF18B0519D7}" destId="{3856D374-2670-4F7C-9406-833BBB7CB1EE}" srcOrd="0" destOrd="0" parTransId="{B4773FB8-B954-4F6F-90EB-A4101191ACEF}" sibTransId="{D637FB84-F552-4685-A1D7-B99FE3D2B78B}"/>
    <dgm:cxn modelId="{F2FA3314-1E1D-4529-8528-384A9921EDB5}" type="presOf" srcId="{5D6A4423-FC27-4A3D-BB0D-276DA9D74541}" destId="{8EC4D76A-B721-4223-B2D7-7A9B94E29EE3}" srcOrd="0" destOrd="0" presId="urn:microsoft.com/office/officeart/2005/8/layout/chevron2"/>
    <dgm:cxn modelId="{CF1644E1-1F2B-4D4E-A786-593DE200FC0C}" type="presOf" srcId="{2185E230-8232-493E-8831-138F378D86D9}" destId="{BC27EECA-1380-4B5F-9414-A1F38F7815F4}" srcOrd="0" destOrd="0" presId="urn:microsoft.com/office/officeart/2005/8/layout/chevron2"/>
    <dgm:cxn modelId="{AD646036-5BF9-45E2-AFCA-EEC8206A88D4}" type="presOf" srcId="{D957A6FB-408B-4769-A87E-DA42E839C6FE}" destId="{34037C77-24EB-40E7-A242-7934F18037B2}" srcOrd="0" destOrd="0" presId="urn:microsoft.com/office/officeart/2005/8/layout/chevron2"/>
    <dgm:cxn modelId="{A342D73B-1A8E-4DE8-BBDE-C9CB34A04F0E}" srcId="{5819D611-ACF0-41E2-8617-1ED58AAA785A}" destId="{5756424C-009D-4031-8F94-636DA1C69004}" srcOrd="5" destOrd="0" parTransId="{3254A590-A21F-48CA-AFCF-EC9062FDC5B0}" sibTransId="{2701D2E8-4098-44BF-BE40-EFB254FC5952}"/>
    <dgm:cxn modelId="{9ADD94EC-7695-4B27-891B-253D5C42DE29}" srcId="{5819D611-ACF0-41E2-8617-1ED58AAA785A}" destId="{2185E230-8232-493E-8831-138F378D86D9}" srcOrd="0" destOrd="0" parTransId="{DBBB092F-78D8-45E7-8566-9FABAF4F9A5C}" sibTransId="{2B90BA76-EED3-4DBB-9519-76CAC3AE16CE}"/>
    <dgm:cxn modelId="{BEC35C83-53F9-4BBD-99BC-CF4E1C2314A9}" type="presOf" srcId="{1E539B8E-B6B6-4A10-81CB-BD73CE1C8B9C}" destId="{B1D0CE11-4867-499D-A281-F6E9266C652E}" srcOrd="0" destOrd="0" presId="urn:microsoft.com/office/officeart/2005/8/layout/chevron2"/>
    <dgm:cxn modelId="{3BAEEBF7-2274-4BEF-B464-26CE86211B63}" type="presOf" srcId="{951CCC28-01A1-4648-9EEB-61AA3FF209D5}" destId="{ACCE849C-4B3A-4F91-87E9-41C6F6221456}" srcOrd="0" destOrd="0" presId="urn:microsoft.com/office/officeart/2005/8/layout/chevron2"/>
    <dgm:cxn modelId="{E0B49CE9-2DCC-4043-88D1-0212221507EC}" srcId="{5819D611-ACF0-41E2-8617-1ED58AAA785A}" destId="{1E539B8E-B6B6-4A10-81CB-BD73CE1C8B9C}" srcOrd="6" destOrd="0" parTransId="{B418D087-F316-49F1-B5C4-6EC9D2C4513E}" sibTransId="{22A60041-7153-4A99-AE83-DC9509517184}"/>
    <dgm:cxn modelId="{97FE0E55-82C0-4E90-88B2-A002880C6C3F}" srcId="{2185E230-8232-493E-8831-138F378D86D9}" destId="{31A54C07-1B80-44B7-9FDA-46C0E8A57B31}" srcOrd="0" destOrd="0" parTransId="{63EC5E99-CA56-4050-A851-01DD2C50ED4C}" sibTransId="{A8EEA441-7F11-4049-A5DF-AFF4C603CD42}"/>
    <dgm:cxn modelId="{56430EA6-C83C-41A6-9B40-12BB9EF399DC}" srcId="{5756424C-009D-4031-8F94-636DA1C69004}" destId="{F129F186-3C02-4F68-AF8A-55A9C069C081}" srcOrd="0" destOrd="0" parTransId="{4FE82315-BA9D-49FC-8A9B-2C05D6C74612}" sibTransId="{326C6A47-95B9-4F87-8C8F-08F9AD0981E6}"/>
    <dgm:cxn modelId="{0B5DDE4E-3E3C-4F4F-B292-54650AD33A2A}" type="presOf" srcId="{3856D374-2670-4F7C-9406-833BBB7CB1EE}" destId="{8261F52D-1719-47E2-8C24-2958E5735E53}" srcOrd="0" destOrd="0" presId="urn:microsoft.com/office/officeart/2005/8/layout/chevron2"/>
    <dgm:cxn modelId="{4425E6F4-9B50-49E8-BAB5-449D0AA11362}" srcId="{5819D611-ACF0-41E2-8617-1ED58AAA785A}" destId="{951CCC28-01A1-4648-9EEB-61AA3FF209D5}" srcOrd="3" destOrd="0" parTransId="{04DA5816-6DD9-45B9-8CAD-DF74D24A9B4A}" sibTransId="{95DD16D5-D405-4EEE-8EB2-CE087A04A015}"/>
    <dgm:cxn modelId="{663DF8AF-DEB0-4F76-8EDA-9EE9CC0D218A}" srcId="{5819D611-ACF0-41E2-8617-1ED58AAA785A}" destId="{B451035F-46C4-4BD6-8C91-3A127E91080C}" srcOrd="1" destOrd="0" parTransId="{C6DE8571-E727-481F-AE21-082877EACF40}" sibTransId="{E7B3FD87-6CB8-44C4-A6E6-BF49002F62D3}"/>
    <dgm:cxn modelId="{E845ABAF-5541-4AFF-B704-F7A1692EA0A7}" type="presOf" srcId="{5819D611-ACF0-41E2-8617-1ED58AAA785A}" destId="{637AA669-98DD-43BE-BF68-566B3BDC4AA7}" srcOrd="0" destOrd="0" presId="urn:microsoft.com/office/officeart/2005/8/layout/chevron2"/>
    <dgm:cxn modelId="{4969A2D6-A41F-498F-9F0C-A69D0A7B59ED}" srcId="{5819D611-ACF0-41E2-8617-1ED58AAA785A}" destId="{21CB5873-4240-49E7-97F2-B8E1EE838833}" srcOrd="2" destOrd="0" parTransId="{61AD33AD-37A0-49C4-ABB5-361296C31D0C}" sibTransId="{C3046B7B-2A47-457E-857B-C2F2BA57F33F}"/>
    <dgm:cxn modelId="{BE449989-A9F3-41DC-B168-171341677CA4}" srcId="{5819D611-ACF0-41E2-8617-1ED58AAA785A}" destId="{8225FB02-56F9-4C0F-8C83-0DF18B0519D7}" srcOrd="4" destOrd="0" parTransId="{9C0DCC3F-5AB3-449A-BAD0-A88D40719664}" sibTransId="{2779C35D-055D-450B-BB7F-4B05E6CC0979}"/>
    <dgm:cxn modelId="{BD2AD324-805E-4BBC-9868-ABAA64AA19E2}" srcId="{951CCC28-01A1-4648-9EEB-61AA3FF209D5}" destId="{D957A6FB-408B-4769-A87E-DA42E839C6FE}" srcOrd="0" destOrd="0" parTransId="{5C8BC4AE-46E8-44AB-B94A-15B5B46669D3}" sibTransId="{C56D7507-A358-48C3-BDC1-76915C01EC6F}"/>
    <dgm:cxn modelId="{2CB85248-D3EA-432D-9CB1-67D9005E015B}" type="presOf" srcId="{21CB5873-4240-49E7-97F2-B8E1EE838833}" destId="{56781AB5-694F-4879-BC6A-8AF4DF868230}" srcOrd="0" destOrd="0" presId="urn:microsoft.com/office/officeart/2005/8/layout/chevron2"/>
    <dgm:cxn modelId="{C9E33476-F069-4681-8B1A-8E17783737C7}" srcId="{1E539B8E-B6B6-4A10-81CB-BD73CE1C8B9C}" destId="{92A23469-0658-4E4A-9F65-338B0D41419F}" srcOrd="0" destOrd="0" parTransId="{C6744071-9D4A-4353-8CB3-3174D4D457BD}" sibTransId="{67FC2B10-CE8C-4CD6-A6FA-1BCD3E7AFE9E}"/>
    <dgm:cxn modelId="{18834CA2-8095-44F4-8CD6-AE070BD0DFDC}" type="presOf" srcId="{8225FB02-56F9-4C0F-8C83-0DF18B0519D7}" destId="{7FC543EF-693E-46A3-8CB1-26C902837AB5}" srcOrd="0" destOrd="0" presId="urn:microsoft.com/office/officeart/2005/8/layout/chevron2"/>
    <dgm:cxn modelId="{A23213BC-B053-49D4-BA70-79C66F15C852}" type="presOf" srcId="{F129F186-3C02-4F68-AF8A-55A9C069C081}" destId="{4B2A663C-5753-4337-81BE-2A6059ACBF19}" srcOrd="0" destOrd="0" presId="urn:microsoft.com/office/officeart/2005/8/layout/chevron2"/>
    <dgm:cxn modelId="{9FBC84A4-A2F8-46ED-AC0E-8F8B78F9828C}" srcId="{21CB5873-4240-49E7-97F2-B8E1EE838833}" destId="{5D6A4423-FC27-4A3D-BB0D-276DA9D74541}" srcOrd="0" destOrd="0" parTransId="{E910BD1C-48B1-4B30-9FB3-766BA818AC62}" sibTransId="{9315DB6E-86C0-4AE2-BDCB-3169F5E26160}"/>
    <dgm:cxn modelId="{ABAE3384-A22B-424C-9C1B-F1CFA5E8DBFB}" type="presOf" srcId="{7BBBE765-D1FC-4589-90F8-A20631A80346}" destId="{46334F1C-EF29-4C76-B4D2-BA391C9E9B56}" srcOrd="0" destOrd="0" presId="urn:microsoft.com/office/officeart/2005/8/layout/chevron2"/>
    <dgm:cxn modelId="{8977AD81-765D-4202-9A95-408E08835F41}" type="presOf" srcId="{92A23469-0658-4E4A-9F65-338B0D41419F}" destId="{A848949F-3CCB-4897-979F-995192AA0E0B}" srcOrd="0" destOrd="0" presId="urn:microsoft.com/office/officeart/2005/8/layout/chevron2"/>
    <dgm:cxn modelId="{C722DE65-C2CB-4014-AB1D-1109D18CAF87}" srcId="{B451035F-46C4-4BD6-8C91-3A127E91080C}" destId="{7BBBE765-D1FC-4589-90F8-A20631A80346}" srcOrd="0" destOrd="0" parTransId="{56053D44-3A71-4C88-9EBC-A23A9EF2E0A8}" sibTransId="{96B66171-0EEB-4C36-92C1-9F2871A66827}"/>
    <dgm:cxn modelId="{C0924A45-50B5-459C-8427-F74FDE440D03}" type="presOf" srcId="{B451035F-46C4-4BD6-8C91-3A127E91080C}" destId="{E8E02103-6DFC-4E32-8BE8-335A45141AE4}" srcOrd="0" destOrd="0" presId="urn:microsoft.com/office/officeart/2005/8/layout/chevron2"/>
    <dgm:cxn modelId="{4379DDDC-F5A5-4EDE-9B73-519272AA9E0B}" type="presOf" srcId="{31A54C07-1B80-44B7-9FDA-46C0E8A57B31}" destId="{BC9D16D8-7B40-4A3C-AAA0-FB7BA58A254C}" srcOrd="0" destOrd="0" presId="urn:microsoft.com/office/officeart/2005/8/layout/chevron2"/>
    <dgm:cxn modelId="{49DE4740-F3D4-4667-B678-12C1B16AF03C}" type="presParOf" srcId="{637AA669-98DD-43BE-BF68-566B3BDC4AA7}" destId="{7FCD1978-9841-4FD5-8B5F-70BEE21FAD77}" srcOrd="0" destOrd="0" presId="urn:microsoft.com/office/officeart/2005/8/layout/chevron2"/>
    <dgm:cxn modelId="{5E6BB3C5-DF4C-4AA0-9A4D-AA78E5868790}" type="presParOf" srcId="{7FCD1978-9841-4FD5-8B5F-70BEE21FAD77}" destId="{BC27EECA-1380-4B5F-9414-A1F38F7815F4}" srcOrd="0" destOrd="0" presId="urn:microsoft.com/office/officeart/2005/8/layout/chevron2"/>
    <dgm:cxn modelId="{6E4236B0-A679-43B7-A23F-5A16E4156AC1}" type="presParOf" srcId="{7FCD1978-9841-4FD5-8B5F-70BEE21FAD77}" destId="{BC9D16D8-7B40-4A3C-AAA0-FB7BA58A254C}" srcOrd="1" destOrd="0" presId="urn:microsoft.com/office/officeart/2005/8/layout/chevron2"/>
    <dgm:cxn modelId="{2150A72B-42B3-4518-925E-3D241CF6F49F}" type="presParOf" srcId="{637AA669-98DD-43BE-BF68-566B3BDC4AA7}" destId="{2E661B06-15C6-4983-9536-1E5098BB5AE9}" srcOrd="1" destOrd="0" presId="urn:microsoft.com/office/officeart/2005/8/layout/chevron2"/>
    <dgm:cxn modelId="{7066C907-5C45-4560-9B8D-F87A4ECB3DA3}" type="presParOf" srcId="{637AA669-98DD-43BE-BF68-566B3BDC4AA7}" destId="{76CED7AD-2182-4DEA-9729-E24E8F5DED40}" srcOrd="2" destOrd="0" presId="urn:microsoft.com/office/officeart/2005/8/layout/chevron2"/>
    <dgm:cxn modelId="{D2EC232D-478A-4E37-9EE5-4A55F849A362}" type="presParOf" srcId="{76CED7AD-2182-4DEA-9729-E24E8F5DED40}" destId="{E8E02103-6DFC-4E32-8BE8-335A45141AE4}" srcOrd="0" destOrd="0" presId="urn:microsoft.com/office/officeart/2005/8/layout/chevron2"/>
    <dgm:cxn modelId="{E2D30539-5B8E-4AB9-97CA-D07E11FBCE88}" type="presParOf" srcId="{76CED7AD-2182-4DEA-9729-E24E8F5DED40}" destId="{46334F1C-EF29-4C76-B4D2-BA391C9E9B56}" srcOrd="1" destOrd="0" presId="urn:microsoft.com/office/officeart/2005/8/layout/chevron2"/>
    <dgm:cxn modelId="{41982DA6-2D45-49ED-982F-6CABDFE9B9C1}" type="presParOf" srcId="{637AA669-98DD-43BE-BF68-566B3BDC4AA7}" destId="{F9FEC69C-B114-4187-A83C-80EE999BBC67}" srcOrd="3" destOrd="0" presId="urn:microsoft.com/office/officeart/2005/8/layout/chevron2"/>
    <dgm:cxn modelId="{CC6EB6F9-A129-44B5-B978-C57D5711003D}" type="presParOf" srcId="{637AA669-98DD-43BE-BF68-566B3BDC4AA7}" destId="{391A4D56-020E-4B64-BCF8-2BA5BE1DB669}" srcOrd="4" destOrd="0" presId="urn:microsoft.com/office/officeart/2005/8/layout/chevron2"/>
    <dgm:cxn modelId="{6B15F164-306E-45F3-8FD9-64E968B9F8FC}" type="presParOf" srcId="{391A4D56-020E-4B64-BCF8-2BA5BE1DB669}" destId="{56781AB5-694F-4879-BC6A-8AF4DF868230}" srcOrd="0" destOrd="0" presId="urn:microsoft.com/office/officeart/2005/8/layout/chevron2"/>
    <dgm:cxn modelId="{DFA6F7ED-ED88-485C-80DA-E88ACF80A198}" type="presParOf" srcId="{391A4D56-020E-4B64-BCF8-2BA5BE1DB669}" destId="{8EC4D76A-B721-4223-B2D7-7A9B94E29EE3}" srcOrd="1" destOrd="0" presId="urn:microsoft.com/office/officeart/2005/8/layout/chevron2"/>
    <dgm:cxn modelId="{485A630A-39AD-4618-BF5B-E80006C4724D}" type="presParOf" srcId="{637AA669-98DD-43BE-BF68-566B3BDC4AA7}" destId="{2A8106F2-F541-4D99-A9CE-34DBF9EC50E9}" srcOrd="5" destOrd="0" presId="urn:microsoft.com/office/officeart/2005/8/layout/chevron2"/>
    <dgm:cxn modelId="{D6F8D4F2-5A03-4646-96DB-F7426684A50C}" type="presParOf" srcId="{637AA669-98DD-43BE-BF68-566B3BDC4AA7}" destId="{61C4A6A2-E3D0-4683-9FF2-6003CEBFA858}" srcOrd="6" destOrd="0" presId="urn:microsoft.com/office/officeart/2005/8/layout/chevron2"/>
    <dgm:cxn modelId="{AEA77AD9-63EC-460C-B770-0132195D8106}" type="presParOf" srcId="{61C4A6A2-E3D0-4683-9FF2-6003CEBFA858}" destId="{ACCE849C-4B3A-4F91-87E9-41C6F6221456}" srcOrd="0" destOrd="0" presId="urn:microsoft.com/office/officeart/2005/8/layout/chevron2"/>
    <dgm:cxn modelId="{21A447FE-EB0F-4463-AE14-865F526652BB}" type="presParOf" srcId="{61C4A6A2-E3D0-4683-9FF2-6003CEBFA858}" destId="{34037C77-24EB-40E7-A242-7934F18037B2}" srcOrd="1" destOrd="0" presId="urn:microsoft.com/office/officeart/2005/8/layout/chevron2"/>
    <dgm:cxn modelId="{557168DA-5A96-4AAD-9872-57F855296E90}" type="presParOf" srcId="{637AA669-98DD-43BE-BF68-566B3BDC4AA7}" destId="{5DF71917-70BF-456F-ADE4-8352CBA2F29B}" srcOrd="7" destOrd="0" presId="urn:microsoft.com/office/officeart/2005/8/layout/chevron2"/>
    <dgm:cxn modelId="{6B7B84F3-22BA-47DD-8BA7-5F7914ADCC2A}" type="presParOf" srcId="{637AA669-98DD-43BE-BF68-566B3BDC4AA7}" destId="{B5D9B4D3-F10A-476A-AD45-68DE9F3DF1E5}" srcOrd="8" destOrd="0" presId="urn:microsoft.com/office/officeart/2005/8/layout/chevron2"/>
    <dgm:cxn modelId="{14AD513B-ED4E-492E-953C-8FB7EB5E966F}" type="presParOf" srcId="{B5D9B4D3-F10A-476A-AD45-68DE9F3DF1E5}" destId="{7FC543EF-693E-46A3-8CB1-26C902837AB5}" srcOrd="0" destOrd="0" presId="urn:microsoft.com/office/officeart/2005/8/layout/chevron2"/>
    <dgm:cxn modelId="{A1F16940-49AE-43AD-9D42-6B11672D0C64}" type="presParOf" srcId="{B5D9B4D3-F10A-476A-AD45-68DE9F3DF1E5}" destId="{8261F52D-1719-47E2-8C24-2958E5735E53}" srcOrd="1" destOrd="0" presId="urn:microsoft.com/office/officeart/2005/8/layout/chevron2"/>
    <dgm:cxn modelId="{E6F58807-DE49-4E60-AF4B-045DA366F13A}" type="presParOf" srcId="{637AA669-98DD-43BE-BF68-566B3BDC4AA7}" destId="{8C2E6107-FBEF-4D77-B4F7-8B9062553CB3}" srcOrd="9" destOrd="0" presId="urn:microsoft.com/office/officeart/2005/8/layout/chevron2"/>
    <dgm:cxn modelId="{0CB5AFF1-9765-43A1-B73F-28381575223D}" type="presParOf" srcId="{637AA669-98DD-43BE-BF68-566B3BDC4AA7}" destId="{E78A6931-9125-4AED-A158-67D1B40A58EC}" srcOrd="10" destOrd="0" presId="urn:microsoft.com/office/officeart/2005/8/layout/chevron2"/>
    <dgm:cxn modelId="{8C4C2B13-A9F6-4F79-B602-860A45206041}" type="presParOf" srcId="{E78A6931-9125-4AED-A158-67D1B40A58EC}" destId="{6A756FAE-F112-4E3E-AC20-804C33ECA5B4}" srcOrd="0" destOrd="0" presId="urn:microsoft.com/office/officeart/2005/8/layout/chevron2"/>
    <dgm:cxn modelId="{F9B44F70-C063-4837-A924-FBAFE821B358}" type="presParOf" srcId="{E78A6931-9125-4AED-A158-67D1B40A58EC}" destId="{4B2A663C-5753-4337-81BE-2A6059ACBF19}" srcOrd="1" destOrd="0" presId="urn:microsoft.com/office/officeart/2005/8/layout/chevron2"/>
    <dgm:cxn modelId="{9C4F0711-9BBE-4CDC-A895-AEE6EB4E84AD}" type="presParOf" srcId="{637AA669-98DD-43BE-BF68-566B3BDC4AA7}" destId="{603D97F8-1616-41CF-8E13-0902970D2100}" srcOrd="11" destOrd="0" presId="urn:microsoft.com/office/officeart/2005/8/layout/chevron2"/>
    <dgm:cxn modelId="{AA5F6214-417B-43BA-985B-AC1CC626AC33}" type="presParOf" srcId="{637AA669-98DD-43BE-BF68-566B3BDC4AA7}" destId="{993C29B3-2754-4987-A099-F67D8D636ACA}" srcOrd="12" destOrd="0" presId="urn:microsoft.com/office/officeart/2005/8/layout/chevron2"/>
    <dgm:cxn modelId="{E6116B7D-3A41-4DEC-BF27-8337F46D5D80}" type="presParOf" srcId="{993C29B3-2754-4987-A099-F67D8D636ACA}" destId="{B1D0CE11-4867-499D-A281-F6E9266C652E}" srcOrd="0" destOrd="0" presId="urn:microsoft.com/office/officeart/2005/8/layout/chevron2"/>
    <dgm:cxn modelId="{74FAC233-DA5C-4626-80D3-FD2C040FBA90}" type="presParOf" srcId="{993C29B3-2754-4987-A099-F67D8D636ACA}" destId="{A848949F-3CCB-4897-979F-995192AA0E0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8C7C1-5C8D-4933-9412-E74FE21F1E32}">
      <dsp:nvSpPr>
        <dsp:cNvPr id="0" name=""/>
        <dsp:cNvSpPr/>
      </dsp:nvSpPr>
      <dsp:spPr>
        <a:xfrm>
          <a:off x="0" y="0"/>
          <a:ext cx="7991792" cy="1242157"/>
        </a:xfrm>
        <a:prstGeom prst="roundRect">
          <a:avLst>
            <a:gd name="adj" fmla="val 10000"/>
          </a:avLst>
        </a:prstGeom>
        <a:solidFill>
          <a:srgbClr val="33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Подтвержденная учетная запись на «</a:t>
          </a:r>
          <a:r>
            <a:rPr lang="ru-RU" sz="3300" kern="1200" dirty="0" err="1" smtClean="0"/>
            <a:t>Госуслуги</a:t>
          </a:r>
          <a:r>
            <a:rPr lang="ru-RU" sz="3300" kern="1200" dirty="0" smtClean="0"/>
            <a:t>»</a:t>
          </a:r>
          <a:endParaRPr lang="ru-RU" sz="3300" kern="1200" dirty="0"/>
        </a:p>
      </dsp:txBody>
      <dsp:txXfrm>
        <a:off x="1722574" y="0"/>
        <a:ext cx="6269217" cy="1242157"/>
      </dsp:txXfrm>
    </dsp:sp>
    <dsp:sp modelId="{AB73B27B-51AC-4236-A3CF-0179D134AFB1}">
      <dsp:nvSpPr>
        <dsp:cNvPr id="0" name=""/>
        <dsp:cNvSpPr/>
      </dsp:nvSpPr>
      <dsp:spPr>
        <a:xfrm>
          <a:off x="124215" y="124215"/>
          <a:ext cx="1598358" cy="9937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33A7F4-2EAF-4B40-9353-F6D3502DDABD}">
      <dsp:nvSpPr>
        <dsp:cNvPr id="0" name=""/>
        <dsp:cNvSpPr/>
      </dsp:nvSpPr>
      <dsp:spPr>
        <a:xfrm>
          <a:off x="0" y="1366373"/>
          <a:ext cx="7991792" cy="1242157"/>
        </a:xfrm>
        <a:prstGeom prst="roundRect">
          <a:avLst>
            <a:gd name="adj" fmla="val 10000"/>
          </a:avLst>
        </a:prstGeom>
        <a:solidFill>
          <a:srgbClr val="33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Скачать приложение «</a:t>
          </a:r>
          <a:r>
            <a:rPr lang="ru-RU" sz="3300" kern="1200" dirty="0" err="1" smtClean="0"/>
            <a:t>Госуслуги.Культура</a:t>
          </a:r>
          <a:r>
            <a:rPr lang="ru-RU" sz="3300" kern="1200" dirty="0" smtClean="0"/>
            <a:t>»</a:t>
          </a:r>
          <a:endParaRPr lang="ru-RU" sz="3300" kern="1200" dirty="0"/>
        </a:p>
      </dsp:txBody>
      <dsp:txXfrm>
        <a:off x="1722574" y="1366373"/>
        <a:ext cx="6269217" cy="1242157"/>
      </dsp:txXfrm>
    </dsp:sp>
    <dsp:sp modelId="{294C79FF-25B6-4FAA-A003-6544E4063B5A}">
      <dsp:nvSpPr>
        <dsp:cNvPr id="0" name=""/>
        <dsp:cNvSpPr/>
      </dsp:nvSpPr>
      <dsp:spPr>
        <a:xfrm>
          <a:off x="124215" y="1490588"/>
          <a:ext cx="1598358" cy="9937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8BE25-3F63-4AAC-8162-8A57E3A719F1}">
      <dsp:nvSpPr>
        <dsp:cNvPr id="0" name=""/>
        <dsp:cNvSpPr/>
      </dsp:nvSpPr>
      <dsp:spPr>
        <a:xfrm>
          <a:off x="0" y="2732746"/>
          <a:ext cx="7991792" cy="1242157"/>
        </a:xfrm>
        <a:prstGeom prst="roundRect">
          <a:avLst>
            <a:gd name="adj" fmla="val 10000"/>
          </a:avLst>
        </a:prstGeom>
        <a:solidFill>
          <a:srgbClr val="33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Зайти на «</a:t>
          </a:r>
          <a:r>
            <a:rPr lang="ru-RU" sz="3300" kern="1200" dirty="0" err="1" smtClean="0"/>
            <a:t>Госуслуги.Культура</a:t>
          </a:r>
          <a:r>
            <a:rPr lang="ru-RU" sz="3300" kern="1200" dirty="0" smtClean="0"/>
            <a:t>» через логин и пароль «</a:t>
          </a:r>
          <a:r>
            <a:rPr lang="ru-RU" sz="3300" kern="1200" dirty="0" err="1" smtClean="0"/>
            <a:t>Госуслуги</a:t>
          </a:r>
          <a:r>
            <a:rPr lang="ru-RU" sz="3300" kern="1200" dirty="0" smtClean="0"/>
            <a:t>»</a:t>
          </a:r>
          <a:endParaRPr lang="ru-RU" sz="3300" kern="1200" dirty="0"/>
        </a:p>
      </dsp:txBody>
      <dsp:txXfrm>
        <a:off x="1722574" y="2732746"/>
        <a:ext cx="6269217" cy="1242157"/>
      </dsp:txXfrm>
    </dsp:sp>
    <dsp:sp modelId="{48FE8100-9270-446A-8199-2A2B5C546F12}">
      <dsp:nvSpPr>
        <dsp:cNvPr id="0" name=""/>
        <dsp:cNvSpPr/>
      </dsp:nvSpPr>
      <dsp:spPr>
        <a:xfrm>
          <a:off x="124215" y="2856961"/>
          <a:ext cx="1598358" cy="9937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2FC2F7-09B6-46BB-89DF-419F23B8E279}">
      <dsp:nvSpPr>
        <dsp:cNvPr id="0" name=""/>
        <dsp:cNvSpPr/>
      </dsp:nvSpPr>
      <dsp:spPr>
        <a:xfrm>
          <a:off x="0" y="4099119"/>
          <a:ext cx="7991792" cy="1242157"/>
        </a:xfrm>
        <a:prstGeom prst="roundRect">
          <a:avLst>
            <a:gd name="adj" fmla="val 10000"/>
          </a:avLst>
        </a:prstGeom>
        <a:solidFill>
          <a:srgbClr val="33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Подтвердить выпуск виртуальной Пушкинской карты</a:t>
          </a:r>
          <a:endParaRPr lang="ru-RU" sz="3300" kern="1200" dirty="0"/>
        </a:p>
      </dsp:txBody>
      <dsp:txXfrm>
        <a:off x="1722574" y="4099119"/>
        <a:ext cx="6269217" cy="1242157"/>
      </dsp:txXfrm>
    </dsp:sp>
    <dsp:sp modelId="{D943A4A2-2569-4B4D-84FD-E4A1E89D42EB}">
      <dsp:nvSpPr>
        <dsp:cNvPr id="0" name=""/>
        <dsp:cNvSpPr/>
      </dsp:nvSpPr>
      <dsp:spPr>
        <a:xfrm>
          <a:off x="124215" y="4223334"/>
          <a:ext cx="1598358" cy="9937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7EECA-1380-4B5F-9414-A1F38F7815F4}">
      <dsp:nvSpPr>
        <dsp:cNvPr id="0" name=""/>
        <dsp:cNvSpPr/>
      </dsp:nvSpPr>
      <dsp:spPr>
        <a:xfrm rot="5400000">
          <a:off x="-118947" y="123713"/>
          <a:ext cx="792980" cy="555086"/>
        </a:xfrm>
        <a:prstGeom prst="chevron">
          <a:avLst/>
        </a:prstGeom>
        <a:solidFill>
          <a:srgbClr val="00D48D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1</a:t>
          </a:r>
          <a:endParaRPr lang="ru-RU" sz="1800" b="1" kern="1200" dirty="0">
            <a:solidFill>
              <a:schemeClr val="tx1"/>
            </a:solidFill>
          </a:endParaRPr>
        </a:p>
      </dsp:txBody>
      <dsp:txXfrm rot="-5400000">
        <a:off x="0" y="282309"/>
        <a:ext cx="555086" cy="237894"/>
      </dsp:txXfrm>
    </dsp:sp>
    <dsp:sp modelId="{BC9D16D8-7B40-4A3C-AAA0-FB7BA58A254C}">
      <dsp:nvSpPr>
        <dsp:cNvPr id="0" name=""/>
        <dsp:cNvSpPr/>
      </dsp:nvSpPr>
      <dsp:spPr>
        <a:xfrm rot="5400000">
          <a:off x="4160148" y="-3600296"/>
          <a:ext cx="515708" cy="7725833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Выберите регион</a:t>
          </a:r>
          <a:endParaRPr lang="ru-RU" sz="3000" kern="1200" dirty="0"/>
        </a:p>
      </dsp:txBody>
      <dsp:txXfrm rot="-5400000">
        <a:off x="555086" y="29941"/>
        <a:ext cx="7700658" cy="465358"/>
      </dsp:txXfrm>
    </dsp:sp>
    <dsp:sp modelId="{E8E02103-6DFC-4E32-8BE8-335A45141AE4}">
      <dsp:nvSpPr>
        <dsp:cNvPr id="0" name=""/>
        <dsp:cNvSpPr/>
      </dsp:nvSpPr>
      <dsp:spPr>
        <a:xfrm rot="5400000">
          <a:off x="-118947" y="832683"/>
          <a:ext cx="792980" cy="555086"/>
        </a:xfrm>
        <a:prstGeom prst="chevron">
          <a:avLst/>
        </a:prstGeom>
        <a:solidFill>
          <a:srgbClr val="00D48D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2</a:t>
          </a:r>
          <a:endParaRPr lang="ru-RU" sz="1800" b="1" kern="1200" dirty="0">
            <a:solidFill>
              <a:schemeClr val="tx1"/>
            </a:solidFill>
          </a:endParaRPr>
        </a:p>
      </dsp:txBody>
      <dsp:txXfrm rot="-5400000">
        <a:off x="0" y="991279"/>
        <a:ext cx="555086" cy="237894"/>
      </dsp:txXfrm>
    </dsp:sp>
    <dsp:sp modelId="{46334F1C-EF29-4C76-B4D2-BA391C9E9B56}">
      <dsp:nvSpPr>
        <dsp:cNvPr id="0" name=""/>
        <dsp:cNvSpPr/>
      </dsp:nvSpPr>
      <dsp:spPr>
        <a:xfrm rot="5400000">
          <a:off x="4160284" y="-2891461"/>
          <a:ext cx="515437" cy="7725833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Выберите место</a:t>
          </a:r>
          <a:endParaRPr lang="ru-RU" sz="3000" kern="1200" dirty="0"/>
        </a:p>
      </dsp:txBody>
      <dsp:txXfrm rot="-5400000">
        <a:off x="555086" y="738899"/>
        <a:ext cx="7700671" cy="465113"/>
      </dsp:txXfrm>
    </dsp:sp>
    <dsp:sp modelId="{56781AB5-694F-4879-BC6A-8AF4DF868230}">
      <dsp:nvSpPr>
        <dsp:cNvPr id="0" name=""/>
        <dsp:cNvSpPr/>
      </dsp:nvSpPr>
      <dsp:spPr>
        <a:xfrm rot="5400000">
          <a:off x="-118947" y="1541654"/>
          <a:ext cx="792980" cy="555086"/>
        </a:xfrm>
        <a:prstGeom prst="chevron">
          <a:avLst/>
        </a:prstGeom>
        <a:solidFill>
          <a:srgbClr val="00D48D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3</a:t>
          </a:r>
          <a:endParaRPr lang="ru-RU" sz="1800" b="1" kern="1200" dirty="0">
            <a:solidFill>
              <a:schemeClr val="tx1"/>
            </a:solidFill>
          </a:endParaRPr>
        </a:p>
      </dsp:txBody>
      <dsp:txXfrm rot="-5400000">
        <a:off x="0" y="1700250"/>
        <a:ext cx="555086" cy="237894"/>
      </dsp:txXfrm>
    </dsp:sp>
    <dsp:sp modelId="{8EC4D76A-B721-4223-B2D7-7A9B94E29EE3}">
      <dsp:nvSpPr>
        <dsp:cNvPr id="0" name=""/>
        <dsp:cNvSpPr/>
      </dsp:nvSpPr>
      <dsp:spPr>
        <a:xfrm rot="5400000">
          <a:off x="4160284" y="-2182490"/>
          <a:ext cx="515437" cy="7725833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Выберите мероприятие</a:t>
          </a:r>
          <a:endParaRPr lang="ru-RU" sz="3000" kern="1200" dirty="0"/>
        </a:p>
      </dsp:txBody>
      <dsp:txXfrm rot="-5400000">
        <a:off x="555086" y="1447870"/>
        <a:ext cx="7700671" cy="465113"/>
      </dsp:txXfrm>
    </dsp:sp>
    <dsp:sp modelId="{ACCE849C-4B3A-4F91-87E9-41C6F6221456}">
      <dsp:nvSpPr>
        <dsp:cNvPr id="0" name=""/>
        <dsp:cNvSpPr/>
      </dsp:nvSpPr>
      <dsp:spPr>
        <a:xfrm rot="5400000">
          <a:off x="-118947" y="2250624"/>
          <a:ext cx="792980" cy="555086"/>
        </a:xfrm>
        <a:prstGeom prst="chevron">
          <a:avLst/>
        </a:prstGeom>
        <a:solidFill>
          <a:srgbClr val="00D48D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4</a:t>
          </a:r>
          <a:endParaRPr lang="ru-RU" sz="1800" b="1" kern="1200" dirty="0">
            <a:solidFill>
              <a:schemeClr val="tx1"/>
            </a:solidFill>
          </a:endParaRPr>
        </a:p>
      </dsp:txBody>
      <dsp:txXfrm rot="-5400000">
        <a:off x="0" y="2409220"/>
        <a:ext cx="555086" cy="237894"/>
      </dsp:txXfrm>
    </dsp:sp>
    <dsp:sp modelId="{34037C77-24EB-40E7-A242-7934F18037B2}">
      <dsp:nvSpPr>
        <dsp:cNvPr id="0" name=""/>
        <dsp:cNvSpPr/>
      </dsp:nvSpPr>
      <dsp:spPr>
        <a:xfrm rot="5400000">
          <a:off x="4160284" y="-1516538"/>
          <a:ext cx="515437" cy="7725833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Нажмите кнопку «Расписание»</a:t>
          </a:r>
          <a:endParaRPr lang="ru-RU" sz="3000" kern="1200" dirty="0"/>
        </a:p>
      </dsp:txBody>
      <dsp:txXfrm rot="-5400000">
        <a:off x="555086" y="2113822"/>
        <a:ext cx="7700671" cy="465113"/>
      </dsp:txXfrm>
    </dsp:sp>
    <dsp:sp modelId="{7FC543EF-693E-46A3-8CB1-26C902837AB5}">
      <dsp:nvSpPr>
        <dsp:cNvPr id="0" name=""/>
        <dsp:cNvSpPr/>
      </dsp:nvSpPr>
      <dsp:spPr>
        <a:xfrm rot="5400000">
          <a:off x="-118947" y="2959595"/>
          <a:ext cx="792980" cy="555086"/>
        </a:xfrm>
        <a:prstGeom prst="chevron">
          <a:avLst/>
        </a:prstGeom>
        <a:solidFill>
          <a:srgbClr val="00D48D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5</a:t>
          </a:r>
          <a:endParaRPr lang="ru-RU" sz="1800" b="1" kern="1200" dirty="0">
            <a:solidFill>
              <a:schemeClr val="tx1"/>
            </a:solidFill>
          </a:endParaRPr>
        </a:p>
      </dsp:txBody>
      <dsp:txXfrm rot="-5400000">
        <a:off x="0" y="3118191"/>
        <a:ext cx="555086" cy="237894"/>
      </dsp:txXfrm>
    </dsp:sp>
    <dsp:sp modelId="{8261F52D-1719-47E2-8C24-2958E5735E53}">
      <dsp:nvSpPr>
        <dsp:cNvPr id="0" name=""/>
        <dsp:cNvSpPr/>
      </dsp:nvSpPr>
      <dsp:spPr>
        <a:xfrm rot="5400000">
          <a:off x="4160284" y="-764549"/>
          <a:ext cx="515437" cy="7725833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Выберите дату и время</a:t>
          </a:r>
          <a:endParaRPr lang="ru-RU" sz="3000" kern="1200" dirty="0"/>
        </a:p>
      </dsp:txBody>
      <dsp:txXfrm rot="-5400000">
        <a:off x="555086" y="2865811"/>
        <a:ext cx="7700671" cy="465113"/>
      </dsp:txXfrm>
    </dsp:sp>
    <dsp:sp modelId="{6A756FAE-F112-4E3E-AC20-804C33ECA5B4}">
      <dsp:nvSpPr>
        <dsp:cNvPr id="0" name=""/>
        <dsp:cNvSpPr/>
      </dsp:nvSpPr>
      <dsp:spPr>
        <a:xfrm rot="5400000">
          <a:off x="-118947" y="3668565"/>
          <a:ext cx="792980" cy="555086"/>
        </a:xfrm>
        <a:prstGeom prst="chevron">
          <a:avLst/>
        </a:prstGeom>
        <a:solidFill>
          <a:srgbClr val="00D48D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6</a:t>
          </a:r>
          <a:endParaRPr lang="ru-RU" sz="1800" b="1" kern="1200" dirty="0">
            <a:solidFill>
              <a:schemeClr val="tx1"/>
            </a:solidFill>
          </a:endParaRPr>
        </a:p>
      </dsp:txBody>
      <dsp:txXfrm rot="-5400000">
        <a:off x="0" y="3827161"/>
        <a:ext cx="555086" cy="237894"/>
      </dsp:txXfrm>
    </dsp:sp>
    <dsp:sp modelId="{4B2A663C-5753-4337-81BE-2A6059ACBF19}">
      <dsp:nvSpPr>
        <dsp:cNvPr id="0" name=""/>
        <dsp:cNvSpPr/>
      </dsp:nvSpPr>
      <dsp:spPr>
        <a:xfrm rot="5400000">
          <a:off x="4160284" y="-55579"/>
          <a:ext cx="515437" cy="7725833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Нажмите кнопку «Перейти к покупке»</a:t>
          </a:r>
          <a:endParaRPr lang="ru-RU" sz="3000" kern="1200" dirty="0"/>
        </a:p>
      </dsp:txBody>
      <dsp:txXfrm rot="-5400000">
        <a:off x="555086" y="3574781"/>
        <a:ext cx="7700671" cy="465113"/>
      </dsp:txXfrm>
    </dsp:sp>
    <dsp:sp modelId="{B1D0CE11-4867-499D-A281-F6E9266C652E}">
      <dsp:nvSpPr>
        <dsp:cNvPr id="0" name=""/>
        <dsp:cNvSpPr/>
      </dsp:nvSpPr>
      <dsp:spPr>
        <a:xfrm rot="5400000">
          <a:off x="-118947" y="4377536"/>
          <a:ext cx="792980" cy="555086"/>
        </a:xfrm>
        <a:prstGeom prst="chevron">
          <a:avLst/>
        </a:prstGeom>
        <a:solidFill>
          <a:srgbClr val="00D48D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7</a:t>
          </a:r>
          <a:endParaRPr lang="ru-RU" sz="1800" b="1" kern="1200" dirty="0">
            <a:solidFill>
              <a:schemeClr val="tx1"/>
            </a:solidFill>
          </a:endParaRPr>
        </a:p>
      </dsp:txBody>
      <dsp:txXfrm rot="-5400000">
        <a:off x="0" y="4536132"/>
        <a:ext cx="555086" cy="237894"/>
      </dsp:txXfrm>
    </dsp:sp>
    <dsp:sp modelId="{A848949F-3CCB-4897-979F-995192AA0E0B}">
      <dsp:nvSpPr>
        <dsp:cNvPr id="0" name=""/>
        <dsp:cNvSpPr/>
      </dsp:nvSpPr>
      <dsp:spPr>
        <a:xfrm rot="5400000">
          <a:off x="4160284" y="653391"/>
          <a:ext cx="515437" cy="7725833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Оплатить билет Пушкинской картой</a:t>
          </a:r>
          <a:endParaRPr lang="ru-RU" sz="3000" kern="1200" dirty="0"/>
        </a:p>
      </dsp:txBody>
      <dsp:txXfrm rot="-5400000">
        <a:off x="555086" y="4283751"/>
        <a:ext cx="7700671" cy="465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055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250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1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852936"/>
            <a:ext cx="7056784" cy="1412776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8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4221088"/>
            <a:ext cx="6376144" cy="1484784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ДЛЯ ЧЕГО? ЗАЧЕМ? КАК ПОЛЬЗОВАТЬСЯ?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399" y="476672"/>
            <a:ext cx="7454897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48768"/>
            <a:ext cx="388843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ПРОГРАММА</a:t>
            </a:r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430080"/>
            <a:ext cx="3888432" cy="1728192"/>
          </a:xfrm>
          <a:prstGeom prst="rect">
            <a:avLst/>
          </a:prstGeom>
          <a:solidFill>
            <a:srgbClr val="B889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Билеты за счет государства</a:t>
            </a:r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644640"/>
            <a:ext cx="388843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УЧАСТНИКИ</a:t>
            </a:r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1430080"/>
            <a:ext cx="3888432" cy="1728192"/>
          </a:xfrm>
          <a:prstGeom prst="rect">
            <a:avLst/>
          </a:prstGeom>
          <a:solidFill>
            <a:srgbClr val="B889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Молодежь от 14 </a:t>
            </a:r>
          </a:p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до 22 лет</a:t>
            </a:r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293096"/>
            <a:ext cx="3888432" cy="2232248"/>
          </a:xfrm>
          <a:prstGeom prst="rect">
            <a:avLst/>
          </a:prstGeom>
          <a:solidFill>
            <a:srgbClr val="B889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На карте 5 000 руб.</a:t>
            </a:r>
          </a:p>
          <a:p>
            <a:pPr algn="ctr"/>
            <a:r>
              <a:rPr lang="ru-RU" sz="3500" b="1" i="1" dirty="0">
                <a:solidFill>
                  <a:schemeClr val="tx1"/>
                </a:solidFill>
              </a:rPr>
              <a:t>и</a:t>
            </a:r>
            <a:r>
              <a:rPr lang="ru-RU" sz="3500" b="1" i="1" dirty="0" smtClean="0">
                <a:solidFill>
                  <a:schemeClr val="tx1"/>
                </a:solidFill>
              </a:rPr>
              <a:t>з них 2 000 на кино</a:t>
            </a:r>
            <a:endParaRPr lang="ru-RU" sz="3500" b="1" i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33560" y="4293096"/>
            <a:ext cx="3888432" cy="2232248"/>
          </a:xfrm>
          <a:prstGeom prst="rect">
            <a:avLst/>
          </a:prstGeom>
          <a:solidFill>
            <a:srgbClr val="B889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В приложении</a:t>
            </a:r>
            <a:r>
              <a:rPr lang="ru-RU" sz="3500" b="1" dirty="0">
                <a:solidFill>
                  <a:schemeClr val="tx1"/>
                </a:solidFill>
              </a:rPr>
              <a:t>:</a:t>
            </a:r>
            <a:r>
              <a:rPr lang="ru-RU" sz="3500" b="1" dirty="0" smtClean="0">
                <a:solidFill>
                  <a:schemeClr val="tx1"/>
                </a:solidFill>
              </a:rPr>
              <a:t> </a:t>
            </a:r>
            <a:r>
              <a:rPr lang="ru-RU" sz="3500" b="1" u="sng" dirty="0" err="1" smtClean="0">
                <a:solidFill>
                  <a:schemeClr val="tx1"/>
                </a:solidFill>
              </a:rPr>
              <a:t>Госуслуги.Культура</a:t>
            </a:r>
            <a:endParaRPr lang="ru-RU" sz="35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На сайте: </a:t>
            </a:r>
            <a:r>
              <a:rPr lang="ru-RU" sz="3500" b="1" u="sng" dirty="0" err="1" smtClean="0">
                <a:solidFill>
                  <a:schemeClr val="tx1"/>
                </a:solidFill>
              </a:rPr>
              <a:t>Культура.РФ</a:t>
            </a:r>
            <a:endParaRPr lang="ru-RU" sz="3500" b="1" u="sng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3501008"/>
            <a:ext cx="388843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НОМИНАЛ</a:t>
            </a:r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33560" y="3501008"/>
            <a:ext cx="388843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МЕРОПРИЯТИЯ</a:t>
            </a:r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1907704" y="1148696"/>
            <a:ext cx="576064" cy="4080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300192" y="1148696"/>
            <a:ext cx="576064" cy="4080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907704" y="4002976"/>
            <a:ext cx="576064" cy="4080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289744" y="4002976"/>
            <a:ext cx="576064" cy="4080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13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ЦЕЛЬ ПУШКИНСКОЙ КАРТЫ?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1556792"/>
            <a:ext cx="7272808" cy="1080120"/>
          </a:xfrm>
          <a:prstGeom prst="roundRect">
            <a:avLst/>
          </a:prstGeom>
          <a:solidFill>
            <a:srgbClr val="00D48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</a:rPr>
              <a:t>Активное </a:t>
            </a:r>
            <a:r>
              <a:rPr lang="ru-RU" sz="2500" b="1" dirty="0">
                <a:solidFill>
                  <a:schemeClr val="tx1"/>
                </a:solidFill>
              </a:rPr>
              <a:t>привлечение детей и молодежи </a:t>
            </a:r>
            <a:r>
              <a:rPr lang="ru-RU" sz="2500" b="1" dirty="0" smtClean="0">
                <a:solidFill>
                  <a:schemeClr val="tx1"/>
                </a:solidFill>
              </a:rPr>
              <a:t>к </a:t>
            </a:r>
            <a:r>
              <a:rPr lang="ru-RU" sz="2500" b="1" dirty="0">
                <a:solidFill>
                  <a:schemeClr val="tx1"/>
                </a:solidFill>
              </a:rPr>
              <a:t>изучению художественной культуры и </a:t>
            </a:r>
            <a:r>
              <a:rPr lang="ru-RU" sz="2500" b="1" dirty="0" smtClean="0">
                <a:solidFill>
                  <a:schemeClr val="tx1"/>
                </a:solidFill>
              </a:rPr>
              <a:t>искусства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87624" y="2996952"/>
            <a:ext cx="7272808" cy="11521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</a:rPr>
              <a:t>Мотивация </a:t>
            </a:r>
            <a:r>
              <a:rPr lang="ru-RU" sz="2500" b="1" dirty="0">
                <a:solidFill>
                  <a:schemeClr val="tx1"/>
                </a:solidFill>
              </a:rPr>
              <a:t>к освоению ценностей отечественной, российской и мировой </a:t>
            </a:r>
            <a:r>
              <a:rPr lang="ru-RU" sz="2500" b="1" dirty="0" smtClean="0">
                <a:solidFill>
                  <a:schemeClr val="tx1"/>
                </a:solidFill>
              </a:rPr>
              <a:t>культуры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87624" y="4478496"/>
            <a:ext cx="7272808" cy="1152128"/>
          </a:xfrm>
          <a:prstGeom prst="roundRect">
            <a:avLst/>
          </a:prstGeom>
          <a:solidFill>
            <a:srgbClr val="33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</a:rPr>
              <a:t>Повышение </a:t>
            </a:r>
            <a:r>
              <a:rPr lang="ru-RU" sz="2500" b="1" dirty="0">
                <a:solidFill>
                  <a:schemeClr val="tx1"/>
                </a:solidFill>
              </a:rPr>
              <a:t>культурного уровня подрастающего </a:t>
            </a:r>
            <a:r>
              <a:rPr lang="ru-RU" sz="2500" b="1" dirty="0" smtClean="0">
                <a:solidFill>
                  <a:schemeClr val="tx1"/>
                </a:solidFill>
              </a:rPr>
              <a:t>поколения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39552" y="1803440"/>
            <a:ext cx="504056" cy="576064"/>
          </a:xfrm>
          <a:prstGeom prst="triangle">
            <a:avLst/>
          </a:prstGeom>
          <a:solidFill>
            <a:srgbClr val="00D48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39552" y="3284984"/>
            <a:ext cx="504056" cy="57606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07800" y="4766528"/>
            <a:ext cx="504056" cy="576064"/>
          </a:xfrm>
          <a:prstGeom prst="triangle">
            <a:avLst/>
          </a:prstGeom>
          <a:solidFill>
            <a:srgbClr val="33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86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КАК ПОЛУЧИТЬ ПУШКИНСКУЮ КАРТУ?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59735697"/>
              </p:ext>
            </p:extLst>
          </p:nvPr>
        </p:nvGraphicFramePr>
        <p:xfrm>
          <a:off x="612656" y="1180936"/>
          <a:ext cx="7991792" cy="5344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94" y="1412776"/>
            <a:ext cx="1145036" cy="7861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06" y="2780928"/>
            <a:ext cx="1072018" cy="7200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06" y="4149080"/>
            <a:ext cx="1080120" cy="7255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72" y="5494457"/>
            <a:ext cx="1379464" cy="82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4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262"/>
          <p:cNvSpPr txBox="1">
            <a:spLocks noChangeArrowheads="1"/>
          </p:cNvSpPr>
          <p:nvPr/>
        </p:nvSpPr>
        <p:spPr bwMode="gray">
          <a:xfrm>
            <a:off x="776327" y="28521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47" name="Text Box 265"/>
          <p:cNvSpPr txBox="1">
            <a:spLocks noChangeArrowheads="1"/>
          </p:cNvSpPr>
          <p:nvPr/>
        </p:nvSpPr>
        <p:spPr bwMode="gray">
          <a:xfrm>
            <a:off x="776327" y="36903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50" name="Text Box 268"/>
          <p:cNvSpPr txBox="1">
            <a:spLocks noChangeArrowheads="1"/>
          </p:cNvSpPr>
          <p:nvPr/>
        </p:nvSpPr>
        <p:spPr bwMode="gray">
          <a:xfrm>
            <a:off x="776327" y="53889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24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КАК ПОСЕТИТЬ МЕРОПРИЯТИЕ?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9552" y="1232345"/>
            <a:ext cx="8064896" cy="447503"/>
          </a:xfrm>
          <a:prstGeom prst="rect">
            <a:avLst/>
          </a:prstGeom>
          <a:solidFill>
            <a:srgbClr val="B889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Где найти мероприятие?</a:t>
            </a:r>
            <a:endParaRPr lang="ru-RU" sz="3300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95736" y="2166240"/>
            <a:ext cx="5112568" cy="17668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В приложении «</a:t>
            </a:r>
            <a:r>
              <a:rPr lang="ru-RU" sz="3300" b="1" dirty="0" err="1" smtClean="0">
                <a:solidFill>
                  <a:schemeClr val="tx1"/>
                </a:solidFill>
              </a:rPr>
              <a:t>Госуслуги.Культура</a:t>
            </a:r>
            <a:r>
              <a:rPr lang="ru-RU" sz="3300" b="1" dirty="0" smtClean="0">
                <a:solidFill>
                  <a:schemeClr val="tx1"/>
                </a:solidFill>
              </a:rPr>
              <a:t>»</a:t>
            </a:r>
          </a:p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Во вкладке Афиша</a:t>
            </a:r>
            <a:endParaRPr lang="ru-RU" sz="33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95736" y="4249386"/>
            <a:ext cx="5112568" cy="18439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3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На сайте</a:t>
            </a:r>
          </a:p>
          <a:p>
            <a:pPr algn="ctr"/>
            <a:r>
              <a:rPr lang="ru-RU" sz="3300" b="1" dirty="0" err="1" smtClean="0">
                <a:solidFill>
                  <a:schemeClr val="tx1"/>
                </a:solidFill>
              </a:rPr>
              <a:t>Культура.РФ</a:t>
            </a:r>
            <a:endParaRPr lang="ru-RU" sz="33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В разделе Афиша</a:t>
            </a:r>
            <a:endParaRPr lang="ru-RU" sz="33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 </a:t>
            </a:r>
            <a:endParaRPr lang="ru-RU" sz="3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14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Как выбрать и купить билет?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93027518"/>
              </p:ext>
            </p:extLst>
          </p:nvPr>
        </p:nvGraphicFramePr>
        <p:xfrm>
          <a:off x="467544" y="1340768"/>
          <a:ext cx="828092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Реквизиты карты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7616" r="25082"/>
          <a:stretch/>
        </p:blipFill>
        <p:spPr>
          <a:xfrm>
            <a:off x="395536" y="1124744"/>
            <a:ext cx="4500500" cy="534718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148064" y="1124744"/>
            <a:ext cx="3528392" cy="53471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</a:rPr>
              <a:t>Реквизиты карты во вкладке «Счет» приложения «</a:t>
            </a:r>
            <a:r>
              <a:rPr lang="ru-RU" sz="2500" b="1" dirty="0" err="1" smtClean="0">
                <a:solidFill>
                  <a:schemeClr val="tx1"/>
                </a:solidFill>
              </a:rPr>
              <a:t>Госуслуги.Культура</a:t>
            </a:r>
            <a:r>
              <a:rPr lang="ru-RU" sz="2500" b="1" dirty="0" smtClean="0">
                <a:solidFill>
                  <a:schemeClr val="tx1"/>
                </a:solidFill>
              </a:rPr>
              <a:t>»</a:t>
            </a:r>
          </a:p>
          <a:p>
            <a:pPr algn="ctr"/>
            <a:endParaRPr lang="ru-RU" sz="25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500" dirty="0" smtClean="0">
                <a:solidFill>
                  <a:schemeClr val="tx1"/>
                </a:solidFill>
              </a:rPr>
              <a:t>Номер карты</a:t>
            </a:r>
          </a:p>
          <a:p>
            <a:pPr marL="285750" indent="-285750">
              <a:buFontTx/>
              <a:buChar char="-"/>
            </a:pPr>
            <a:r>
              <a:rPr lang="ru-RU" sz="2500" dirty="0" smtClean="0">
                <a:solidFill>
                  <a:schemeClr val="tx1"/>
                </a:solidFill>
              </a:rPr>
              <a:t>Срок действия</a:t>
            </a:r>
          </a:p>
          <a:p>
            <a:pPr marL="285750" indent="-285750"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</a:rPr>
              <a:t>CVC/CVV-</a:t>
            </a:r>
            <a:r>
              <a:rPr lang="ru-RU" sz="2500" dirty="0" smtClean="0">
                <a:solidFill>
                  <a:schemeClr val="tx1"/>
                </a:solidFill>
              </a:rPr>
              <a:t>код</a:t>
            </a:r>
            <a:endParaRPr lang="ru-RU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ПРАВИЛА ПОКУПКИ БИЛЕТА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268761"/>
            <a:ext cx="8136904" cy="1296144"/>
          </a:xfrm>
          <a:prstGeom prst="roundRect">
            <a:avLst/>
          </a:prstGeom>
          <a:solidFill>
            <a:srgbClr val="B889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3 000 рублей на мероприятия</a:t>
            </a:r>
          </a:p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2 000 рублей на кино</a:t>
            </a:r>
            <a:endParaRPr lang="ru-RU" sz="33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2852936"/>
            <a:ext cx="3384376" cy="37444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На 1 сеанс мероприятия можно купить 1 билет</a:t>
            </a:r>
            <a:endParaRPr lang="ru-RU" sz="33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27984" y="2852936"/>
            <a:ext cx="4320480" cy="37444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На 1 сеанс в КИНО можно купить 2 билета</a:t>
            </a:r>
            <a:endParaRPr lang="ru-RU" sz="3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52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8856984" cy="1224136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Где мой билет?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2348880"/>
            <a:ext cx="7416824" cy="25202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300" b="1" dirty="0" smtClean="0">
                <a:solidFill>
                  <a:schemeClr val="tx1"/>
                </a:solidFill>
              </a:rPr>
              <a:t>Билет придет на адрес электронной почты, который вы указали при покупке</a:t>
            </a:r>
            <a:endParaRPr lang="ru-RU" sz="3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0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5825b7a4b7ff8e1a522c8545534f45c197b"/>
</p:tagLst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2888</TotalTime>
  <Words>253</Words>
  <Application>Microsoft Office PowerPoint</Application>
  <PresentationFormat>Экран (4:3)</PresentationFormat>
  <Paragraphs>67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ДЛЯ ЧЕГО? ЗАЧЕМ? КАК ПОЛЬЗОВАТЬСЯ?</vt:lpstr>
      <vt:lpstr>Презентация PowerPoint</vt:lpstr>
      <vt:lpstr>ЦЕЛЬ ПУШКИНСКОЙ КАРТЫ?</vt:lpstr>
      <vt:lpstr>КАК ПОЛУЧИТЬ ПУШКИНСКУЮ КАРТУ?</vt:lpstr>
      <vt:lpstr>КАК ПОСЕТИТЬ МЕРОПРИЯТИЕ?</vt:lpstr>
      <vt:lpstr>Как выбрать и купить билет?</vt:lpstr>
      <vt:lpstr>Реквизиты карты</vt:lpstr>
      <vt:lpstr>ПРАВИЛА ПОКУПКИ БИЛЕТА</vt:lpstr>
      <vt:lpstr>Где мой билет?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стиле Мемфис</dc:title>
  <dc:creator>obstinate</dc:creator>
  <dc:description>Шаблон презентации с сайта https://presentation-creation.ru/</dc:description>
  <cp:lastModifiedBy>Владимир</cp:lastModifiedBy>
  <cp:revision>1136</cp:revision>
  <dcterms:created xsi:type="dcterms:W3CDTF">2018-02-25T09:09:03Z</dcterms:created>
  <dcterms:modified xsi:type="dcterms:W3CDTF">2023-04-14T00:28:37Z</dcterms:modified>
</cp:coreProperties>
</file>