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9" r:id="rId14"/>
    <p:sldId id="277" r:id="rId15"/>
    <p:sldId id="276" r:id="rId16"/>
    <p:sldId id="278" r:id="rId17"/>
    <p:sldId id="268" r:id="rId18"/>
    <p:sldId id="275" r:id="rId19"/>
    <p:sldId id="274" r:id="rId20"/>
    <p:sldId id="273" r:id="rId21"/>
    <p:sldId id="260" r:id="rId22"/>
    <p:sldId id="280" r:id="rId23"/>
    <p:sldId id="281" r:id="rId24"/>
    <p:sldId id="282" r:id="rId25"/>
    <p:sldId id="285" r:id="rId26"/>
    <p:sldId id="284" r:id="rId27"/>
    <p:sldId id="286" r:id="rId28"/>
    <p:sldId id="288" r:id="rId29"/>
    <p:sldId id="289" r:id="rId30"/>
    <p:sldId id="287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Меню" id="{95880FE4-6F10-464B-9284-0D7404923480}">
          <p14:sldIdLst>
            <p14:sldId id="256"/>
          </p14:sldIdLst>
        </p14:section>
        <p14:section name="Расшифруй книгу" id="{DA96D56A-3F3C-465B-AD82-98DC91B81661}">
          <p14:sldIdLst>
            <p14:sldId id="257"/>
            <p14:sldId id="258"/>
            <p14:sldId id="259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  <p14:sldId id="269"/>
            <p14:sldId id="277"/>
            <p14:sldId id="276"/>
            <p14:sldId id="278"/>
            <p14:sldId id="268"/>
            <p14:sldId id="275"/>
            <p14:sldId id="274"/>
            <p14:sldId id="273"/>
            <p14:sldId id="260"/>
          </p14:sldIdLst>
        </p14:section>
        <p14:section name="Поиски предметов" id="{0D84A5D1-8BAF-4A5E-8C2D-3F35C89CBD5D}">
          <p14:sldIdLst>
            <p14:sldId id="280"/>
            <p14:sldId id="281"/>
            <p14:sldId id="282"/>
            <p14:sldId id="285"/>
            <p14:sldId id="284"/>
          </p14:sldIdLst>
        </p14:section>
        <p14:section name="Лабиринт" id="{D383BB26-6AA8-4FD5-AF0E-17B1D1C33358}">
          <p14:sldIdLst>
            <p14:sldId id="286"/>
            <p14:sldId id="288"/>
            <p14:sldId id="289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166"/>
    <a:srgbClr val="830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68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AF245-0A23-4041-A159-3738A2A2163A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78BF-BF3E-43EC-B5B3-8FDB5EF82E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326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CDD09-8C0F-44A0-A6EB-E5E82DD56948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BF46B7-2584-4248-8513-F7D712F557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31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F46B7-2584-4248-8513-F7D712F5578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543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F46B7-2584-4248-8513-F7D712F5578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03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F46B7-2584-4248-8513-F7D712F5578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994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F46B7-2584-4248-8513-F7D712F5578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0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F46B7-2584-4248-8513-F7D712F5578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50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74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450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244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425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9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22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379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916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85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59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49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17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689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59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07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EA952D3-A46A-4A12-9E29-DC580D97B817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E631D-051D-4922-AB57-877F584C76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400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9.jpe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slide" Target="slide20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rId2" action="ppaction://hlinksldjump"/>
          </p:cNvPr>
          <p:cNvSpPr/>
          <p:nvPr/>
        </p:nvSpPr>
        <p:spPr>
          <a:xfrm>
            <a:off x="4895169" y="3473695"/>
            <a:ext cx="2238103" cy="68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Расшифруй книгу</a:t>
            </a:r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10371909" y="209005"/>
            <a:ext cx="809897" cy="748937"/>
          </a:xfrm>
          <a:prstGeom prst="mathMultiply">
            <a:avLst/>
          </a:prstGeom>
          <a:solidFill>
            <a:srgbClr val="830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48679" y="1336637"/>
            <a:ext cx="3174330" cy="1367373"/>
          </a:xfrm>
        </p:spPr>
        <p:txBody>
          <a:bodyPr anchor="ctr"/>
          <a:lstStyle/>
          <a:p>
            <a:pPr algn="ctr"/>
            <a:r>
              <a:rPr lang="ru-RU" sz="5400" dirty="0" smtClean="0"/>
              <a:t>Главное</a:t>
            </a:r>
            <a:br>
              <a:rPr lang="ru-RU" sz="5400" dirty="0" smtClean="0"/>
            </a:br>
            <a:r>
              <a:rPr lang="ru-RU" sz="5400" dirty="0" smtClean="0"/>
              <a:t>меню</a:t>
            </a:r>
            <a:endParaRPr lang="ru-RU" sz="5400" dirty="0"/>
          </a:p>
        </p:txBody>
      </p:sp>
      <p:sp>
        <p:nvSpPr>
          <p:cNvPr id="9" name="Скругленный прямоугольник 8">
            <a:hlinkClick r:id="rId3" action="ppaction://hlinksldjump"/>
          </p:cNvPr>
          <p:cNvSpPr/>
          <p:nvPr/>
        </p:nvSpPr>
        <p:spPr>
          <a:xfrm>
            <a:off x="4895170" y="4483377"/>
            <a:ext cx="2238103" cy="68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Поиск предметов</a:t>
            </a:r>
            <a:endParaRPr lang="ru-RU" dirty="0" smtClean="0"/>
          </a:p>
        </p:txBody>
      </p:sp>
      <p:sp>
        <p:nvSpPr>
          <p:cNvPr id="8" name="Скругленный прямоугольник 7">
            <a:hlinkClick r:id="rId4" action="ppaction://hlinksldjump"/>
          </p:cNvPr>
          <p:cNvSpPr/>
          <p:nvPr/>
        </p:nvSpPr>
        <p:spPr>
          <a:xfrm>
            <a:off x="4895169" y="5493059"/>
            <a:ext cx="2238103" cy="68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Лабиринт</a:t>
            </a:r>
          </a:p>
        </p:txBody>
      </p:sp>
    </p:spTree>
    <p:extLst>
      <p:ext uri="{BB962C8B-B14F-4D97-AF65-F5344CB8AC3E}">
        <p14:creationId xmlns:p14="http://schemas.microsoft.com/office/powerpoint/2010/main" val="207113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127 абзац 16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73189" y="276061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60617" y="2229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50377" y="155728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Над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55520" y="478971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Смысл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9851" y="347472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90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3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10 абзац 1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349213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Мальчишка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56663" y="27344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Сон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9531" y="196122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Король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8686" y="420624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Лебедь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323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10 абзац 1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349213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Мальчишка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56663" y="27344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Сон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9531" y="196122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Король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8686" y="420624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Лебедь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696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10 абзац 1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349213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Мальчишка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56663" y="27344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Сон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9531" y="196122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Король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8686" y="420624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Лебедь</a:t>
            </a:r>
            <a:endParaRPr lang="ru-RU" dirty="0"/>
          </a:p>
        </p:txBody>
      </p:sp>
      <p:sp>
        <p:nvSpPr>
          <p:cNvPr id="14" name="Прямоугольник 13">
            <a:hlinkClick r:id="" action="ppaction://hlinkshowjump?jump=nextslide"/>
          </p:cNvPr>
          <p:cNvSpPr/>
          <p:nvPr/>
        </p:nvSpPr>
        <p:spPr>
          <a:xfrm>
            <a:off x="12192000" y="2356085"/>
            <a:ext cx="1497874" cy="756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дополнительную попытку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78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11111E-6 L -0.11927 0.0002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10" name="Прямоугольник 9">
            <a:hlinkHover r:id="rId3" action="ppaction://hlinksldjump"/>
          </p:cNvPr>
          <p:cNvSpPr/>
          <p:nvPr/>
        </p:nvSpPr>
        <p:spPr>
          <a:xfrm>
            <a:off x="6897190" y="1915886"/>
            <a:ext cx="5294810" cy="411323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hlinkHover r:id="rId3" action="ppaction://hlinksldjump"/>
          </p:cNvPr>
          <p:cNvSpPr/>
          <p:nvPr/>
        </p:nvSpPr>
        <p:spPr>
          <a:xfrm>
            <a:off x="7916091" y="3112833"/>
            <a:ext cx="4275909" cy="382449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Hover r:id="rId3" action="ppaction://hlinksldjump"/>
          </p:cNvPr>
          <p:cNvSpPr/>
          <p:nvPr/>
        </p:nvSpPr>
        <p:spPr>
          <a:xfrm>
            <a:off x="7916091" y="2670386"/>
            <a:ext cx="2778035" cy="485031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hlinkHover r:id="rId3" action="ppaction://hlinksldjump"/>
          </p:cNvPr>
          <p:cNvSpPr/>
          <p:nvPr/>
        </p:nvSpPr>
        <p:spPr>
          <a:xfrm>
            <a:off x="6897189" y="2327209"/>
            <a:ext cx="618307" cy="1922574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hlinkHover r:id="rId3" action="ppaction://hlinksldjump"/>
          </p:cNvPr>
          <p:cNvSpPr/>
          <p:nvPr/>
        </p:nvSpPr>
        <p:spPr>
          <a:xfrm>
            <a:off x="7515496" y="3838460"/>
            <a:ext cx="3518264" cy="411323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hlinkHover r:id="rId3" action="ppaction://hlinksldjump"/>
          </p:cNvPr>
          <p:cNvSpPr/>
          <p:nvPr/>
        </p:nvSpPr>
        <p:spPr>
          <a:xfrm>
            <a:off x="11573691" y="3495282"/>
            <a:ext cx="618309" cy="1577147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hlinkHover r:id="rId3" action="ppaction://hlinksldjump"/>
          </p:cNvPr>
          <p:cNvSpPr/>
          <p:nvPr/>
        </p:nvSpPr>
        <p:spPr>
          <a:xfrm>
            <a:off x="6200504" y="4661106"/>
            <a:ext cx="5373188" cy="411323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hlinkHover r:id="rId3" action="ppaction://hlinksldjump"/>
          </p:cNvPr>
          <p:cNvSpPr/>
          <p:nvPr/>
        </p:nvSpPr>
        <p:spPr>
          <a:xfrm>
            <a:off x="6200503" y="193609"/>
            <a:ext cx="296091" cy="4467498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hlinkHover r:id="rId3" action="ppaction://hlinksldjump"/>
          </p:cNvPr>
          <p:cNvSpPr/>
          <p:nvPr/>
        </p:nvSpPr>
        <p:spPr>
          <a:xfrm>
            <a:off x="9039497" y="1"/>
            <a:ext cx="304800" cy="1915884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hlinkHover r:id="rId3" action="ppaction://hlinksldjump"/>
          </p:cNvPr>
          <p:cNvSpPr/>
          <p:nvPr/>
        </p:nvSpPr>
        <p:spPr>
          <a:xfrm>
            <a:off x="6496593" y="1433142"/>
            <a:ext cx="2203270" cy="116983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hlinkHover r:id="rId3" action="ppaction://hlinksldjump"/>
          </p:cNvPr>
          <p:cNvSpPr/>
          <p:nvPr/>
        </p:nvSpPr>
        <p:spPr>
          <a:xfrm>
            <a:off x="8368938" y="470263"/>
            <a:ext cx="330925" cy="962879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hlinkHover r:id="rId3" action="ppaction://hlinksldjump"/>
          </p:cNvPr>
          <p:cNvSpPr/>
          <p:nvPr/>
        </p:nvSpPr>
        <p:spPr>
          <a:xfrm>
            <a:off x="6200504" y="1"/>
            <a:ext cx="2838994" cy="193607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hlinkHover r:id="rId4" action="ppaction://hlinksldjump"/>
          </p:cNvPr>
          <p:cNvSpPr/>
          <p:nvPr/>
        </p:nvSpPr>
        <p:spPr>
          <a:xfrm>
            <a:off x="6496594" y="193608"/>
            <a:ext cx="1872344" cy="1239534"/>
          </a:xfrm>
          <a:prstGeom prst="rect">
            <a:avLst/>
          </a:prstGeom>
          <a:solidFill>
            <a:srgbClr val="8309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>
            <a:hlinkHover r:id="rId3" action="ppaction://hlinksldjump"/>
          </p:cNvPr>
          <p:cNvSpPr/>
          <p:nvPr/>
        </p:nvSpPr>
        <p:spPr>
          <a:xfrm>
            <a:off x="12146281" y="2327208"/>
            <a:ext cx="45719" cy="785625"/>
          </a:xfrm>
          <a:prstGeom prst="rect">
            <a:avLst/>
          </a:prstGeom>
          <a:ln>
            <a:solidFill>
              <a:srgbClr val="B311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noFill/>
              </a:rPr>
              <a:t>Доп. попытка</a:t>
            </a:r>
            <a:endParaRPr lang="ru-RU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11310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sah-RU" sz="1100" dirty="0"/>
              <a:t>2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10 абзац 1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349213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Мальчишка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56663" y="27344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Сон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9531" y="196122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Король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8686" y="420624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Лебедь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685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sah-RU" sz="1100" dirty="0" smtClean="0"/>
              <a:t>1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10 абзац 1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25486" y="3492137"/>
            <a:ext cx="153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Мальчишка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956663" y="2734491"/>
            <a:ext cx="660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Сон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49531" y="1961221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Король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268686" y="4206240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Лебедь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3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Выберите подходящую книгу из имеющихся слов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 Мальчишка</a:t>
            </a:r>
            <a:endParaRPr lang="ru-RU" dirty="0"/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8" y="2185851"/>
            <a:ext cx="1617235" cy="257214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7" y="2185851"/>
            <a:ext cx="2572142" cy="2572142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33" y="2185851"/>
            <a:ext cx="1907533" cy="2571955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0" y="2185851"/>
            <a:ext cx="2557259" cy="2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2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Выберите подходящую книгу из имеющихся слов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 Мальчишка</a:t>
            </a:r>
            <a:endParaRPr lang="ru-RU" dirty="0"/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8" y="2185851"/>
            <a:ext cx="1617235" cy="2572142"/>
          </a:xfrm>
          <a:prstGeom prst="rect">
            <a:avLst/>
          </a:prstGeom>
        </p:spPr>
      </p:pic>
      <p:pic>
        <p:nvPicPr>
          <p:cNvPr id="7" name="Рисунок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7" y="2185851"/>
            <a:ext cx="2572142" cy="2572142"/>
          </a:xfrm>
          <a:prstGeom prst="rect">
            <a:avLst/>
          </a:prstGeom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33" y="2185851"/>
            <a:ext cx="1907533" cy="2571955"/>
          </a:xfrm>
          <a:prstGeom prst="rect">
            <a:avLst/>
          </a:prstGeom>
        </p:spPr>
      </p:pic>
      <p:pic>
        <p:nvPicPr>
          <p:cNvPr id="3" name="Рисунок 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0" y="2185851"/>
            <a:ext cx="2557259" cy="2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63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1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Выберите подходящую книгу из имеющихся слов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 Ко, Мальчишка</a:t>
            </a:r>
            <a:endParaRPr lang="ru-RU" dirty="0"/>
          </a:p>
        </p:txBody>
      </p:sp>
      <p:pic>
        <p:nvPicPr>
          <p:cNvPr id="6" name="Рисунок 5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8" y="2185851"/>
            <a:ext cx="1617235" cy="2572142"/>
          </a:xfrm>
          <a:prstGeom prst="rect">
            <a:avLst/>
          </a:prstGeom>
        </p:spPr>
      </p:pic>
      <p:pic>
        <p:nvPicPr>
          <p:cNvPr id="7" name="Рисунок 6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207" y="2185851"/>
            <a:ext cx="2572142" cy="2572142"/>
          </a:xfrm>
          <a:prstGeom prst="rect">
            <a:avLst/>
          </a:prstGeom>
        </p:spPr>
      </p:pic>
      <p:pic>
        <p:nvPicPr>
          <p:cNvPr id="9" name="Рисунок 8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33" y="2185851"/>
            <a:ext cx="1907533" cy="2571955"/>
          </a:xfrm>
          <a:prstGeom prst="rect">
            <a:avLst/>
          </a:prstGeom>
        </p:spPr>
      </p:pic>
      <p:pic>
        <p:nvPicPr>
          <p:cNvPr id="3" name="Рисунок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850" y="2185851"/>
            <a:ext cx="2557259" cy="2557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5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3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3 абзац 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0526" y="283899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Выживший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6869" y="257773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С</a:t>
            </a:r>
            <a:r>
              <a:rPr lang="ru-RU" dirty="0" smtClean="0">
                <a:hlinkClick r:id="rId3" action="ppaction://hlinksldjump"/>
              </a:rPr>
              <a:t>ломленный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5794" y="330054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Гипербола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40434" y="191588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Солнце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53989" y="424107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Волк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27223" y="472004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Гибрид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52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6031" y="2976091"/>
            <a:ext cx="4039939" cy="905819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Вы выиграли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firstslide"/>
          </p:cNvPr>
          <p:cNvSpPr/>
          <p:nvPr/>
        </p:nvSpPr>
        <p:spPr>
          <a:xfrm>
            <a:off x="4853709" y="4045527"/>
            <a:ext cx="248458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Вернутся в меню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747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076031" y="2976091"/>
            <a:ext cx="4039939" cy="905819"/>
          </a:xfrm>
        </p:spPr>
        <p:txBody>
          <a:bodyPr/>
          <a:lstStyle/>
          <a:p>
            <a:r>
              <a:rPr lang="ru-RU" dirty="0" smtClean="0">
                <a:latin typeface="Bookman Old Style" panose="02050604050505020204" pitchFamily="18" charset="0"/>
              </a:rPr>
              <a:t>Вы проиграли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firstslide"/>
          </p:cNvPr>
          <p:cNvSpPr/>
          <p:nvPr/>
        </p:nvSpPr>
        <p:spPr>
          <a:xfrm>
            <a:off x="4853709" y="4045527"/>
            <a:ext cx="248458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Вернутся в меню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415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ru-RU" dirty="0" smtClean="0"/>
              <a:t>Предмет 1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4" y="1"/>
            <a:ext cx="12279584" cy="6857999"/>
          </a:xfrm>
          <a:prstGeom prst="rect">
            <a:avLst/>
          </a:prstGeom>
        </p:spPr>
      </p:pic>
      <p:sp>
        <p:nvSpPr>
          <p:cNvPr id="5" name="Трапеция 4">
            <a:hlinkClick r:id="" action="ppaction://hlinkshowjump?jump=nextslide"/>
          </p:cNvPr>
          <p:cNvSpPr/>
          <p:nvPr/>
        </p:nvSpPr>
        <p:spPr>
          <a:xfrm>
            <a:off x="6598428" y="3528153"/>
            <a:ext cx="301599" cy="390706"/>
          </a:xfrm>
          <a:custGeom>
            <a:avLst/>
            <a:gdLst>
              <a:gd name="connsiteX0" fmla="*/ 0 w 400595"/>
              <a:gd name="connsiteY0" fmla="*/ 557348 h 557348"/>
              <a:gd name="connsiteX1" fmla="*/ 130382 w 400595"/>
              <a:gd name="connsiteY1" fmla="*/ 0 h 557348"/>
              <a:gd name="connsiteX2" fmla="*/ 270213 w 400595"/>
              <a:gd name="connsiteY2" fmla="*/ 0 h 557348"/>
              <a:gd name="connsiteX3" fmla="*/ 400595 w 400595"/>
              <a:gd name="connsiteY3" fmla="*/ 557348 h 557348"/>
              <a:gd name="connsiteX4" fmla="*/ 0 w 400595"/>
              <a:gd name="connsiteY4" fmla="*/ 557348 h 557348"/>
              <a:gd name="connsiteX0" fmla="*/ 0 w 400595"/>
              <a:gd name="connsiteY0" fmla="*/ 557348 h 557348"/>
              <a:gd name="connsiteX1" fmla="*/ 121674 w 400595"/>
              <a:gd name="connsiteY1" fmla="*/ 43543 h 557348"/>
              <a:gd name="connsiteX2" fmla="*/ 270213 w 400595"/>
              <a:gd name="connsiteY2" fmla="*/ 0 h 557348"/>
              <a:gd name="connsiteX3" fmla="*/ 400595 w 400595"/>
              <a:gd name="connsiteY3" fmla="*/ 557348 h 557348"/>
              <a:gd name="connsiteX4" fmla="*/ 0 w 400595"/>
              <a:gd name="connsiteY4" fmla="*/ 557348 h 557348"/>
              <a:gd name="connsiteX0" fmla="*/ 0 w 400595"/>
              <a:gd name="connsiteY0" fmla="*/ 557348 h 557348"/>
              <a:gd name="connsiteX1" fmla="*/ 121674 w 400595"/>
              <a:gd name="connsiteY1" fmla="*/ 43543 h 557348"/>
              <a:gd name="connsiteX2" fmla="*/ 270213 w 400595"/>
              <a:gd name="connsiteY2" fmla="*/ 0 h 557348"/>
              <a:gd name="connsiteX3" fmla="*/ 400595 w 400595"/>
              <a:gd name="connsiteY3" fmla="*/ 557348 h 557348"/>
              <a:gd name="connsiteX4" fmla="*/ 0 w 400595"/>
              <a:gd name="connsiteY4" fmla="*/ 557348 h 557348"/>
              <a:gd name="connsiteX0" fmla="*/ 0 w 400595"/>
              <a:gd name="connsiteY0" fmla="*/ 557348 h 557348"/>
              <a:gd name="connsiteX1" fmla="*/ 121674 w 400595"/>
              <a:gd name="connsiteY1" fmla="*/ 43543 h 557348"/>
              <a:gd name="connsiteX2" fmla="*/ 270213 w 400595"/>
              <a:gd name="connsiteY2" fmla="*/ 0 h 557348"/>
              <a:gd name="connsiteX3" fmla="*/ 400595 w 400595"/>
              <a:gd name="connsiteY3" fmla="*/ 557348 h 557348"/>
              <a:gd name="connsiteX4" fmla="*/ 0 w 400595"/>
              <a:gd name="connsiteY4" fmla="*/ 557348 h 557348"/>
              <a:gd name="connsiteX0" fmla="*/ 0 w 374469"/>
              <a:gd name="connsiteY0" fmla="*/ 539931 h 557348"/>
              <a:gd name="connsiteX1" fmla="*/ 95548 w 374469"/>
              <a:gd name="connsiteY1" fmla="*/ 43543 h 557348"/>
              <a:gd name="connsiteX2" fmla="*/ 244087 w 374469"/>
              <a:gd name="connsiteY2" fmla="*/ 0 h 557348"/>
              <a:gd name="connsiteX3" fmla="*/ 374469 w 374469"/>
              <a:gd name="connsiteY3" fmla="*/ 557348 h 557348"/>
              <a:gd name="connsiteX4" fmla="*/ 0 w 374469"/>
              <a:gd name="connsiteY4" fmla="*/ 539931 h 557348"/>
              <a:gd name="connsiteX0" fmla="*/ 0 w 330926"/>
              <a:gd name="connsiteY0" fmla="*/ 522513 h 557348"/>
              <a:gd name="connsiteX1" fmla="*/ 52005 w 330926"/>
              <a:gd name="connsiteY1" fmla="*/ 43543 h 557348"/>
              <a:gd name="connsiteX2" fmla="*/ 200544 w 330926"/>
              <a:gd name="connsiteY2" fmla="*/ 0 h 557348"/>
              <a:gd name="connsiteX3" fmla="*/ 330926 w 330926"/>
              <a:gd name="connsiteY3" fmla="*/ 557348 h 557348"/>
              <a:gd name="connsiteX4" fmla="*/ 0 w 330926"/>
              <a:gd name="connsiteY4" fmla="*/ 522513 h 557348"/>
              <a:gd name="connsiteX0" fmla="*/ 0 w 287383"/>
              <a:gd name="connsiteY0" fmla="*/ 539931 h 557348"/>
              <a:gd name="connsiteX1" fmla="*/ 8462 w 287383"/>
              <a:gd name="connsiteY1" fmla="*/ 43543 h 557348"/>
              <a:gd name="connsiteX2" fmla="*/ 157001 w 287383"/>
              <a:gd name="connsiteY2" fmla="*/ 0 h 557348"/>
              <a:gd name="connsiteX3" fmla="*/ 287383 w 287383"/>
              <a:gd name="connsiteY3" fmla="*/ 557348 h 557348"/>
              <a:gd name="connsiteX4" fmla="*/ 0 w 287383"/>
              <a:gd name="connsiteY4" fmla="*/ 539931 h 557348"/>
              <a:gd name="connsiteX0" fmla="*/ 23871 w 311254"/>
              <a:gd name="connsiteY0" fmla="*/ 539931 h 557348"/>
              <a:gd name="connsiteX1" fmla="*/ 32333 w 311254"/>
              <a:gd name="connsiteY1" fmla="*/ 43543 h 557348"/>
              <a:gd name="connsiteX2" fmla="*/ 180872 w 311254"/>
              <a:gd name="connsiteY2" fmla="*/ 0 h 557348"/>
              <a:gd name="connsiteX3" fmla="*/ 311254 w 311254"/>
              <a:gd name="connsiteY3" fmla="*/ 557348 h 557348"/>
              <a:gd name="connsiteX4" fmla="*/ 23871 w 311254"/>
              <a:gd name="connsiteY4" fmla="*/ 539931 h 557348"/>
              <a:gd name="connsiteX0" fmla="*/ 39251 w 326634"/>
              <a:gd name="connsiteY0" fmla="*/ 539931 h 557348"/>
              <a:gd name="connsiteX1" fmla="*/ 47713 w 326634"/>
              <a:gd name="connsiteY1" fmla="*/ 43543 h 557348"/>
              <a:gd name="connsiteX2" fmla="*/ 196252 w 326634"/>
              <a:gd name="connsiteY2" fmla="*/ 0 h 557348"/>
              <a:gd name="connsiteX3" fmla="*/ 326634 w 326634"/>
              <a:gd name="connsiteY3" fmla="*/ 557348 h 557348"/>
              <a:gd name="connsiteX4" fmla="*/ 39251 w 326634"/>
              <a:gd name="connsiteY4" fmla="*/ 539931 h 557348"/>
              <a:gd name="connsiteX0" fmla="*/ 50828 w 338211"/>
              <a:gd name="connsiteY0" fmla="*/ 539931 h 557348"/>
              <a:gd name="connsiteX1" fmla="*/ 59290 w 338211"/>
              <a:gd name="connsiteY1" fmla="*/ 43543 h 557348"/>
              <a:gd name="connsiteX2" fmla="*/ 207829 w 338211"/>
              <a:gd name="connsiteY2" fmla="*/ 0 h 557348"/>
              <a:gd name="connsiteX3" fmla="*/ 338211 w 338211"/>
              <a:gd name="connsiteY3" fmla="*/ 557348 h 557348"/>
              <a:gd name="connsiteX4" fmla="*/ 50828 w 338211"/>
              <a:gd name="connsiteY4" fmla="*/ 539931 h 557348"/>
              <a:gd name="connsiteX0" fmla="*/ 50828 w 303376"/>
              <a:gd name="connsiteY0" fmla="*/ 539931 h 539931"/>
              <a:gd name="connsiteX1" fmla="*/ 59290 w 303376"/>
              <a:gd name="connsiteY1" fmla="*/ 43543 h 539931"/>
              <a:gd name="connsiteX2" fmla="*/ 207829 w 303376"/>
              <a:gd name="connsiteY2" fmla="*/ 0 h 539931"/>
              <a:gd name="connsiteX3" fmla="*/ 303376 w 303376"/>
              <a:gd name="connsiteY3" fmla="*/ 522514 h 539931"/>
              <a:gd name="connsiteX4" fmla="*/ 50828 w 303376"/>
              <a:gd name="connsiteY4" fmla="*/ 539931 h 539931"/>
              <a:gd name="connsiteX0" fmla="*/ 50828 w 303376"/>
              <a:gd name="connsiteY0" fmla="*/ 539931 h 539931"/>
              <a:gd name="connsiteX1" fmla="*/ 59290 w 303376"/>
              <a:gd name="connsiteY1" fmla="*/ 43543 h 539931"/>
              <a:gd name="connsiteX2" fmla="*/ 207829 w 303376"/>
              <a:gd name="connsiteY2" fmla="*/ 0 h 539931"/>
              <a:gd name="connsiteX3" fmla="*/ 303376 w 303376"/>
              <a:gd name="connsiteY3" fmla="*/ 522514 h 539931"/>
              <a:gd name="connsiteX4" fmla="*/ 50828 w 303376"/>
              <a:gd name="connsiteY4" fmla="*/ 539931 h 539931"/>
              <a:gd name="connsiteX0" fmla="*/ 50828 w 303376"/>
              <a:gd name="connsiteY0" fmla="*/ 539931 h 544603"/>
              <a:gd name="connsiteX1" fmla="*/ 59290 w 303376"/>
              <a:gd name="connsiteY1" fmla="*/ 43543 h 544603"/>
              <a:gd name="connsiteX2" fmla="*/ 207829 w 303376"/>
              <a:gd name="connsiteY2" fmla="*/ 0 h 544603"/>
              <a:gd name="connsiteX3" fmla="*/ 303376 w 303376"/>
              <a:gd name="connsiteY3" fmla="*/ 522514 h 544603"/>
              <a:gd name="connsiteX4" fmla="*/ 50828 w 303376"/>
              <a:gd name="connsiteY4" fmla="*/ 539931 h 544603"/>
              <a:gd name="connsiteX0" fmla="*/ 50828 w 306528"/>
              <a:gd name="connsiteY0" fmla="*/ 539931 h 544603"/>
              <a:gd name="connsiteX1" fmla="*/ 59290 w 306528"/>
              <a:gd name="connsiteY1" fmla="*/ 43543 h 544603"/>
              <a:gd name="connsiteX2" fmla="*/ 207829 w 306528"/>
              <a:gd name="connsiteY2" fmla="*/ 0 h 544603"/>
              <a:gd name="connsiteX3" fmla="*/ 303376 w 306528"/>
              <a:gd name="connsiteY3" fmla="*/ 522514 h 544603"/>
              <a:gd name="connsiteX4" fmla="*/ 50828 w 306528"/>
              <a:gd name="connsiteY4" fmla="*/ 539931 h 544603"/>
              <a:gd name="connsiteX0" fmla="*/ 50828 w 305333"/>
              <a:gd name="connsiteY0" fmla="*/ 496388 h 501060"/>
              <a:gd name="connsiteX1" fmla="*/ 59290 w 305333"/>
              <a:gd name="connsiteY1" fmla="*/ 0 h 501060"/>
              <a:gd name="connsiteX2" fmla="*/ 146869 w 305333"/>
              <a:gd name="connsiteY2" fmla="*/ 52251 h 501060"/>
              <a:gd name="connsiteX3" fmla="*/ 303376 w 305333"/>
              <a:gd name="connsiteY3" fmla="*/ 478971 h 501060"/>
              <a:gd name="connsiteX4" fmla="*/ 50828 w 305333"/>
              <a:gd name="connsiteY4" fmla="*/ 496388 h 501060"/>
              <a:gd name="connsiteX0" fmla="*/ 62849 w 317354"/>
              <a:gd name="connsiteY0" fmla="*/ 478971 h 483643"/>
              <a:gd name="connsiteX1" fmla="*/ 36476 w 317354"/>
              <a:gd name="connsiteY1" fmla="*/ 0 h 483643"/>
              <a:gd name="connsiteX2" fmla="*/ 158890 w 317354"/>
              <a:gd name="connsiteY2" fmla="*/ 34834 h 483643"/>
              <a:gd name="connsiteX3" fmla="*/ 315397 w 317354"/>
              <a:gd name="connsiteY3" fmla="*/ 461554 h 483643"/>
              <a:gd name="connsiteX4" fmla="*/ 62849 w 317354"/>
              <a:gd name="connsiteY4" fmla="*/ 478971 h 483643"/>
              <a:gd name="connsiteX0" fmla="*/ 46212 w 300717"/>
              <a:gd name="connsiteY0" fmla="*/ 478971 h 483643"/>
              <a:gd name="connsiteX1" fmla="*/ 19839 w 300717"/>
              <a:gd name="connsiteY1" fmla="*/ 0 h 483643"/>
              <a:gd name="connsiteX2" fmla="*/ 142253 w 300717"/>
              <a:gd name="connsiteY2" fmla="*/ 34834 h 483643"/>
              <a:gd name="connsiteX3" fmla="*/ 298760 w 300717"/>
              <a:gd name="connsiteY3" fmla="*/ 461554 h 483643"/>
              <a:gd name="connsiteX4" fmla="*/ 46212 w 300717"/>
              <a:gd name="connsiteY4" fmla="*/ 478971 h 483643"/>
              <a:gd name="connsiteX0" fmla="*/ 46212 w 300525"/>
              <a:gd name="connsiteY0" fmla="*/ 505097 h 509769"/>
              <a:gd name="connsiteX1" fmla="*/ 19839 w 300525"/>
              <a:gd name="connsiteY1" fmla="*/ 26126 h 509769"/>
              <a:gd name="connsiteX2" fmla="*/ 124836 w 300525"/>
              <a:gd name="connsiteY2" fmla="*/ 0 h 509769"/>
              <a:gd name="connsiteX3" fmla="*/ 298760 w 300525"/>
              <a:gd name="connsiteY3" fmla="*/ 487680 h 509769"/>
              <a:gd name="connsiteX4" fmla="*/ 46212 w 300525"/>
              <a:gd name="connsiteY4" fmla="*/ 505097 h 509769"/>
              <a:gd name="connsiteX0" fmla="*/ 46212 w 301599"/>
              <a:gd name="connsiteY0" fmla="*/ 505097 h 509769"/>
              <a:gd name="connsiteX1" fmla="*/ 19839 w 301599"/>
              <a:gd name="connsiteY1" fmla="*/ 26126 h 509769"/>
              <a:gd name="connsiteX2" fmla="*/ 124836 w 301599"/>
              <a:gd name="connsiteY2" fmla="*/ 0 h 509769"/>
              <a:gd name="connsiteX3" fmla="*/ 298760 w 301599"/>
              <a:gd name="connsiteY3" fmla="*/ 487680 h 509769"/>
              <a:gd name="connsiteX4" fmla="*/ 46212 w 301599"/>
              <a:gd name="connsiteY4" fmla="*/ 505097 h 5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99" h="509769">
                <a:moveTo>
                  <a:pt x="46212" y="505097"/>
                </a:moveTo>
                <a:cubicBezTo>
                  <a:pt x="-61276" y="307703"/>
                  <a:pt x="57658" y="127725"/>
                  <a:pt x="19839" y="26126"/>
                </a:cubicBezTo>
                <a:lnTo>
                  <a:pt x="124836" y="0"/>
                </a:lnTo>
                <a:cubicBezTo>
                  <a:pt x="226354" y="148046"/>
                  <a:pt x="319163" y="269966"/>
                  <a:pt x="298760" y="487680"/>
                </a:cubicBezTo>
                <a:cubicBezTo>
                  <a:pt x="136200" y="528320"/>
                  <a:pt x="130395" y="499291"/>
                  <a:pt x="46212" y="505097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5237" y="5730241"/>
            <a:ext cx="7053942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Найди белого попугая</a:t>
            </a:r>
          </a:p>
        </p:txBody>
      </p:sp>
    </p:spTree>
    <p:extLst>
      <p:ext uri="{BB962C8B-B14F-4D97-AF65-F5344CB8AC3E}">
        <p14:creationId xmlns:p14="http://schemas.microsoft.com/office/powerpoint/2010/main" val="395855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Предмет 2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4" y="1"/>
            <a:ext cx="12279584" cy="6858000"/>
          </a:xfrm>
          <a:prstGeom prst="rect">
            <a:avLst/>
          </a:prstGeom>
        </p:spPr>
      </p:pic>
      <p:sp>
        <p:nvSpPr>
          <p:cNvPr id="5" name="Шестиугольник 3">
            <a:hlinkClick r:id="" action="ppaction://hlinkshowjump?jump=nextslide"/>
          </p:cNvPr>
          <p:cNvSpPr/>
          <p:nvPr/>
        </p:nvSpPr>
        <p:spPr>
          <a:xfrm>
            <a:off x="941342" y="530853"/>
            <a:ext cx="539931" cy="374838"/>
          </a:xfrm>
          <a:custGeom>
            <a:avLst/>
            <a:gdLst>
              <a:gd name="connsiteX0" fmla="*/ 0 w 418011"/>
              <a:gd name="connsiteY0" fmla="*/ 195943 h 391886"/>
              <a:gd name="connsiteX1" fmla="*/ 97972 w 418011"/>
              <a:gd name="connsiteY1" fmla="*/ 0 h 391886"/>
              <a:gd name="connsiteX2" fmla="*/ 320040 w 418011"/>
              <a:gd name="connsiteY2" fmla="*/ 0 h 391886"/>
              <a:gd name="connsiteX3" fmla="*/ 418011 w 418011"/>
              <a:gd name="connsiteY3" fmla="*/ 195943 h 391886"/>
              <a:gd name="connsiteX4" fmla="*/ 320040 w 418011"/>
              <a:gd name="connsiteY4" fmla="*/ 391886 h 391886"/>
              <a:gd name="connsiteX5" fmla="*/ 97972 w 418011"/>
              <a:gd name="connsiteY5" fmla="*/ 391886 h 391886"/>
              <a:gd name="connsiteX6" fmla="*/ 0 w 418011"/>
              <a:gd name="connsiteY6" fmla="*/ 195943 h 391886"/>
              <a:gd name="connsiteX0" fmla="*/ 0 w 441960"/>
              <a:gd name="connsiteY0" fmla="*/ 195943 h 409303"/>
              <a:gd name="connsiteX1" fmla="*/ 97972 w 441960"/>
              <a:gd name="connsiteY1" fmla="*/ 0 h 409303"/>
              <a:gd name="connsiteX2" fmla="*/ 320040 w 441960"/>
              <a:gd name="connsiteY2" fmla="*/ 0 h 409303"/>
              <a:gd name="connsiteX3" fmla="*/ 418011 w 441960"/>
              <a:gd name="connsiteY3" fmla="*/ 195943 h 409303"/>
              <a:gd name="connsiteX4" fmla="*/ 441960 w 441960"/>
              <a:gd name="connsiteY4" fmla="*/ 409303 h 409303"/>
              <a:gd name="connsiteX5" fmla="*/ 97972 w 441960"/>
              <a:gd name="connsiteY5" fmla="*/ 391886 h 409303"/>
              <a:gd name="connsiteX6" fmla="*/ 0 w 441960"/>
              <a:gd name="connsiteY6" fmla="*/ 195943 h 409303"/>
              <a:gd name="connsiteX0" fmla="*/ 0 w 522514"/>
              <a:gd name="connsiteY0" fmla="*/ 195943 h 409303"/>
              <a:gd name="connsiteX1" fmla="*/ 97972 w 522514"/>
              <a:gd name="connsiteY1" fmla="*/ 0 h 409303"/>
              <a:gd name="connsiteX2" fmla="*/ 320040 w 522514"/>
              <a:gd name="connsiteY2" fmla="*/ 0 h 409303"/>
              <a:gd name="connsiteX3" fmla="*/ 522514 w 522514"/>
              <a:gd name="connsiteY3" fmla="*/ 335281 h 409303"/>
              <a:gd name="connsiteX4" fmla="*/ 441960 w 522514"/>
              <a:gd name="connsiteY4" fmla="*/ 409303 h 409303"/>
              <a:gd name="connsiteX5" fmla="*/ 97972 w 522514"/>
              <a:gd name="connsiteY5" fmla="*/ 391886 h 409303"/>
              <a:gd name="connsiteX6" fmla="*/ 0 w 522514"/>
              <a:gd name="connsiteY6" fmla="*/ 195943 h 409303"/>
              <a:gd name="connsiteX0" fmla="*/ 0 w 522514"/>
              <a:gd name="connsiteY0" fmla="*/ 195943 h 409303"/>
              <a:gd name="connsiteX1" fmla="*/ 97972 w 522514"/>
              <a:gd name="connsiteY1" fmla="*/ 0 h 409303"/>
              <a:gd name="connsiteX2" fmla="*/ 346166 w 522514"/>
              <a:gd name="connsiteY2" fmla="*/ 43543 h 409303"/>
              <a:gd name="connsiteX3" fmla="*/ 522514 w 522514"/>
              <a:gd name="connsiteY3" fmla="*/ 335281 h 409303"/>
              <a:gd name="connsiteX4" fmla="*/ 441960 w 522514"/>
              <a:gd name="connsiteY4" fmla="*/ 409303 h 409303"/>
              <a:gd name="connsiteX5" fmla="*/ 97972 w 522514"/>
              <a:gd name="connsiteY5" fmla="*/ 391886 h 409303"/>
              <a:gd name="connsiteX6" fmla="*/ 0 w 522514"/>
              <a:gd name="connsiteY6" fmla="*/ 195943 h 409303"/>
              <a:gd name="connsiteX0" fmla="*/ 0 w 522514"/>
              <a:gd name="connsiteY0" fmla="*/ 195943 h 409303"/>
              <a:gd name="connsiteX1" fmla="*/ 97972 w 522514"/>
              <a:gd name="connsiteY1" fmla="*/ 0 h 409303"/>
              <a:gd name="connsiteX2" fmla="*/ 346166 w 522514"/>
              <a:gd name="connsiteY2" fmla="*/ 43543 h 409303"/>
              <a:gd name="connsiteX3" fmla="*/ 522514 w 522514"/>
              <a:gd name="connsiteY3" fmla="*/ 335281 h 409303"/>
              <a:gd name="connsiteX4" fmla="*/ 441960 w 522514"/>
              <a:gd name="connsiteY4" fmla="*/ 409303 h 409303"/>
              <a:gd name="connsiteX5" fmla="*/ 97972 w 522514"/>
              <a:gd name="connsiteY5" fmla="*/ 391886 h 409303"/>
              <a:gd name="connsiteX6" fmla="*/ 0 w 522514"/>
              <a:gd name="connsiteY6" fmla="*/ 195943 h 409303"/>
              <a:gd name="connsiteX0" fmla="*/ 0 w 522514"/>
              <a:gd name="connsiteY0" fmla="*/ 195943 h 409303"/>
              <a:gd name="connsiteX1" fmla="*/ 97972 w 522514"/>
              <a:gd name="connsiteY1" fmla="*/ 0 h 409303"/>
              <a:gd name="connsiteX2" fmla="*/ 441960 w 522514"/>
              <a:gd name="connsiteY2" fmla="*/ 26126 h 409303"/>
              <a:gd name="connsiteX3" fmla="*/ 522514 w 522514"/>
              <a:gd name="connsiteY3" fmla="*/ 335281 h 409303"/>
              <a:gd name="connsiteX4" fmla="*/ 441960 w 522514"/>
              <a:gd name="connsiteY4" fmla="*/ 409303 h 409303"/>
              <a:gd name="connsiteX5" fmla="*/ 97972 w 522514"/>
              <a:gd name="connsiteY5" fmla="*/ 391886 h 409303"/>
              <a:gd name="connsiteX6" fmla="*/ 0 w 522514"/>
              <a:gd name="connsiteY6" fmla="*/ 195943 h 409303"/>
              <a:gd name="connsiteX0" fmla="*/ 0 w 522514"/>
              <a:gd name="connsiteY0" fmla="*/ 195943 h 409303"/>
              <a:gd name="connsiteX1" fmla="*/ 97972 w 522514"/>
              <a:gd name="connsiteY1" fmla="*/ 0 h 409303"/>
              <a:gd name="connsiteX2" fmla="*/ 441960 w 522514"/>
              <a:gd name="connsiteY2" fmla="*/ 26126 h 409303"/>
              <a:gd name="connsiteX3" fmla="*/ 522514 w 522514"/>
              <a:gd name="connsiteY3" fmla="*/ 335281 h 409303"/>
              <a:gd name="connsiteX4" fmla="*/ 441960 w 522514"/>
              <a:gd name="connsiteY4" fmla="*/ 409303 h 409303"/>
              <a:gd name="connsiteX5" fmla="*/ 97972 w 522514"/>
              <a:gd name="connsiteY5" fmla="*/ 391886 h 409303"/>
              <a:gd name="connsiteX6" fmla="*/ 0 w 522514"/>
              <a:gd name="connsiteY6" fmla="*/ 195943 h 409303"/>
              <a:gd name="connsiteX0" fmla="*/ 0 w 522514"/>
              <a:gd name="connsiteY0" fmla="*/ 210366 h 423726"/>
              <a:gd name="connsiteX1" fmla="*/ 97972 w 522514"/>
              <a:gd name="connsiteY1" fmla="*/ 14423 h 423726"/>
              <a:gd name="connsiteX2" fmla="*/ 441960 w 522514"/>
              <a:gd name="connsiteY2" fmla="*/ 40549 h 423726"/>
              <a:gd name="connsiteX3" fmla="*/ 522514 w 522514"/>
              <a:gd name="connsiteY3" fmla="*/ 349704 h 423726"/>
              <a:gd name="connsiteX4" fmla="*/ 441960 w 522514"/>
              <a:gd name="connsiteY4" fmla="*/ 423726 h 423726"/>
              <a:gd name="connsiteX5" fmla="*/ 97972 w 522514"/>
              <a:gd name="connsiteY5" fmla="*/ 406309 h 423726"/>
              <a:gd name="connsiteX6" fmla="*/ 0 w 522514"/>
              <a:gd name="connsiteY6" fmla="*/ 210366 h 423726"/>
              <a:gd name="connsiteX0" fmla="*/ 0 w 522514"/>
              <a:gd name="connsiteY0" fmla="*/ 213730 h 427090"/>
              <a:gd name="connsiteX1" fmla="*/ 2178 w 522514"/>
              <a:gd name="connsiteY1" fmla="*/ 9078 h 427090"/>
              <a:gd name="connsiteX2" fmla="*/ 441960 w 522514"/>
              <a:gd name="connsiteY2" fmla="*/ 43913 h 427090"/>
              <a:gd name="connsiteX3" fmla="*/ 522514 w 522514"/>
              <a:gd name="connsiteY3" fmla="*/ 353068 h 427090"/>
              <a:gd name="connsiteX4" fmla="*/ 441960 w 522514"/>
              <a:gd name="connsiteY4" fmla="*/ 427090 h 427090"/>
              <a:gd name="connsiteX5" fmla="*/ 97972 w 522514"/>
              <a:gd name="connsiteY5" fmla="*/ 409673 h 427090"/>
              <a:gd name="connsiteX6" fmla="*/ 0 w 522514"/>
              <a:gd name="connsiteY6" fmla="*/ 213730 h 427090"/>
              <a:gd name="connsiteX0" fmla="*/ 2465 w 524979"/>
              <a:gd name="connsiteY0" fmla="*/ 213730 h 427090"/>
              <a:gd name="connsiteX1" fmla="*/ 4643 w 524979"/>
              <a:gd name="connsiteY1" fmla="*/ 9078 h 427090"/>
              <a:gd name="connsiteX2" fmla="*/ 444425 w 524979"/>
              <a:gd name="connsiteY2" fmla="*/ 43913 h 427090"/>
              <a:gd name="connsiteX3" fmla="*/ 524979 w 524979"/>
              <a:gd name="connsiteY3" fmla="*/ 353068 h 427090"/>
              <a:gd name="connsiteX4" fmla="*/ 444425 w 524979"/>
              <a:gd name="connsiteY4" fmla="*/ 427090 h 427090"/>
              <a:gd name="connsiteX5" fmla="*/ 100437 w 524979"/>
              <a:gd name="connsiteY5" fmla="*/ 409673 h 427090"/>
              <a:gd name="connsiteX6" fmla="*/ 2465 w 524979"/>
              <a:gd name="connsiteY6" fmla="*/ 213730 h 427090"/>
              <a:gd name="connsiteX0" fmla="*/ 2465 w 524979"/>
              <a:gd name="connsiteY0" fmla="*/ 213730 h 427090"/>
              <a:gd name="connsiteX1" fmla="*/ 4643 w 524979"/>
              <a:gd name="connsiteY1" fmla="*/ 9078 h 427090"/>
              <a:gd name="connsiteX2" fmla="*/ 444425 w 524979"/>
              <a:gd name="connsiteY2" fmla="*/ 43913 h 427090"/>
              <a:gd name="connsiteX3" fmla="*/ 524979 w 524979"/>
              <a:gd name="connsiteY3" fmla="*/ 353068 h 427090"/>
              <a:gd name="connsiteX4" fmla="*/ 444425 w 524979"/>
              <a:gd name="connsiteY4" fmla="*/ 427090 h 427090"/>
              <a:gd name="connsiteX5" fmla="*/ 56894 w 524979"/>
              <a:gd name="connsiteY5" fmla="*/ 400964 h 427090"/>
              <a:gd name="connsiteX6" fmla="*/ 2465 w 524979"/>
              <a:gd name="connsiteY6" fmla="*/ 213730 h 427090"/>
              <a:gd name="connsiteX0" fmla="*/ 0 w 539931"/>
              <a:gd name="connsiteY0" fmla="*/ 231147 h 427090"/>
              <a:gd name="connsiteX1" fmla="*/ 19595 w 539931"/>
              <a:gd name="connsiteY1" fmla="*/ 9078 h 427090"/>
              <a:gd name="connsiteX2" fmla="*/ 459377 w 539931"/>
              <a:gd name="connsiteY2" fmla="*/ 43913 h 427090"/>
              <a:gd name="connsiteX3" fmla="*/ 539931 w 539931"/>
              <a:gd name="connsiteY3" fmla="*/ 353068 h 427090"/>
              <a:gd name="connsiteX4" fmla="*/ 459377 w 539931"/>
              <a:gd name="connsiteY4" fmla="*/ 427090 h 427090"/>
              <a:gd name="connsiteX5" fmla="*/ 71846 w 539931"/>
              <a:gd name="connsiteY5" fmla="*/ 400964 h 427090"/>
              <a:gd name="connsiteX6" fmla="*/ 0 w 539931"/>
              <a:gd name="connsiteY6" fmla="*/ 231147 h 42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9931" h="427090">
                <a:moveTo>
                  <a:pt x="0" y="231147"/>
                </a:moveTo>
                <a:cubicBezTo>
                  <a:pt x="726" y="162930"/>
                  <a:pt x="10161" y="103421"/>
                  <a:pt x="19595" y="9078"/>
                </a:cubicBezTo>
                <a:cubicBezTo>
                  <a:pt x="134258" y="17787"/>
                  <a:pt x="336005" y="-34465"/>
                  <a:pt x="459377" y="43913"/>
                </a:cubicBezTo>
                <a:cubicBezTo>
                  <a:pt x="457200" y="228244"/>
                  <a:pt x="481148" y="255822"/>
                  <a:pt x="539931" y="353068"/>
                </a:cubicBezTo>
                <a:lnTo>
                  <a:pt x="459377" y="427090"/>
                </a:lnTo>
                <a:lnTo>
                  <a:pt x="71846" y="400964"/>
                </a:lnTo>
                <a:lnTo>
                  <a:pt x="0" y="231147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25237" y="5730241"/>
            <a:ext cx="7053942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Найди кружку</a:t>
            </a:r>
          </a:p>
        </p:txBody>
      </p:sp>
      <p:sp>
        <p:nvSpPr>
          <p:cNvPr id="7" name="Овал 6"/>
          <p:cNvSpPr/>
          <p:nvPr/>
        </p:nvSpPr>
        <p:spPr>
          <a:xfrm>
            <a:off x="6444342" y="3429001"/>
            <a:ext cx="635725" cy="740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0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Предмет 3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4" y="1"/>
            <a:ext cx="12279584" cy="6858000"/>
          </a:xfrm>
          <a:prstGeom prst="rect">
            <a:avLst/>
          </a:prstGeom>
        </p:spPr>
      </p:pic>
      <p:sp>
        <p:nvSpPr>
          <p:cNvPr id="7" name="Шестиугольник 6">
            <a:hlinkClick r:id="" action="ppaction://hlinkshowjump?jump=nextslide"/>
          </p:cNvPr>
          <p:cNvSpPr/>
          <p:nvPr/>
        </p:nvSpPr>
        <p:spPr>
          <a:xfrm>
            <a:off x="9640139" y="1280160"/>
            <a:ext cx="944880" cy="921205"/>
          </a:xfrm>
          <a:custGeom>
            <a:avLst/>
            <a:gdLst>
              <a:gd name="connsiteX0" fmla="*/ 0 w 1280160"/>
              <a:gd name="connsiteY0" fmla="*/ 531223 h 1062446"/>
              <a:gd name="connsiteX1" fmla="*/ 265612 w 1280160"/>
              <a:gd name="connsiteY1" fmla="*/ 0 h 1062446"/>
              <a:gd name="connsiteX2" fmla="*/ 1014549 w 1280160"/>
              <a:gd name="connsiteY2" fmla="*/ 0 h 1062446"/>
              <a:gd name="connsiteX3" fmla="*/ 1280160 w 1280160"/>
              <a:gd name="connsiteY3" fmla="*/ 531223 h 1062446"/>
              <a:gd name="connsiteX4" fmla="*/ 1014549 w 1280160"/>
              <a:gd name="connsiteY4" fmla="*/ 1062446 h 1062446"/>
              <a:gd name="connsiteX5" fmla="*/ 265612 w 1280160"/>
              <a:gd name="connsiteY5" fmla="*/ 1062446 h 1062446"/>
              <a:gd name="connsiteX6" fmla="*/ 0 w 1280160"/>
              <a:gd name="connsiteY6" fmla="*/ 531223 h 1062446"/>
              <a:gd name="connsiteX0" fmla="*/ 0 w 1210491"/>
              <a:gd name="connsiteY0" fmla="*/ 600892 h 1062446"/>
              <a:gd name="connsiteX1" fmla="*/ 195943 w 1210491"/>
              <a:gd name="connsiteY1" fmla="*/ 0 h 1062446"/>
              <a:gd name="connsiteX2" fmla="*/ 944880 w 1210491"/>
              <a:gd name="connsiteY2" fmla="*/ 0 h 1062446"/>
              <a:gd name="connsiteX3" fmla="*/ 1210491 w 1210491"/>
              <a:gd name="connsiteY3" fmla="*/ 531223 h 1062446"/>
              <a:gd name="connsiteX4" fmla="*/ 944880 w 1210491"/>
              <a:gd name="connsiteY4" fmla="*/ 1062446 h 1062446"/>
              <a:gd name="connsiteX5" fmla="*/ 195943 w 1210491"/>
              <a:gd name="connsiteY5" fmla="*/ 1062446 h 1062446"/>
              <a:gd name="connsiteX6" fmla="*/ 0 w 1210491"/>
              <a:gd name="connsiteY6" fmla="*/ 600892 h 1062446"/>
              <a:gd name="connsiteX0" fmla="*/ 0 w 1210491"/>
              <a:gd name="connsiteY0" fmla="*/ 600892 h 1062446"/>
              <a:gd name="connsiteX1" fmla="*/ 195943 w 1210491"/>
              <a:gd name="connsiteY1" fmla="*/ 0 h 1062446"/>
              <a:gd name="connsiteX2" fmla="*/ 944880 w 1210491"/>
              <a:gd name="connsiteY2" fmla="*/ 0 h 1062446"/>
              <a:gd name="connsiteX3" fmla="*/ 1210491 w 1210491"/>
              <a:gd name="connsiteY3" fmla="*/ 531223 h 1062446"/>
              <a:gd name="connsiteX4" fmla="*/ 944880 w 1210491"/>
              <a:gd name="connsiteY4" fmla="*/ 1062446 h 1062446"/>
              <a:gd name="connsiteX5" fmla="*/ 195943 w 1210491"/>
              <a:gd name="connsiteY5" fmla="*/ 1062446 h 1062446"/>
              <a:gd name="connsiteX6" fmla="*/ 0 w 1210491"/>
              <a:gd name="connsiteY6" fmla="*/ 600892 h 1062446"/>
              <a:gd name="connsiteX0" fmla="*/ 0 w 1210491"/>
              <a:gd name="connsiteY0" fmla="*/ 600892 h 1062446"/>
              <a:gd name="connsiteX1" fmla="*/ 195943 w 1210491"/>
              <a:gd name="connsiteY1" fmla="*/ 0 h 1062446"/>
              <a:gd name="connsiteX2" fmla="*/ 944880 w 1210491"/>
              <a:gd name="connsiteY2" fmla="*/ 0 h 1062446"/>
              <a:gd name="connsiteX3" fmla="*/ 1210491 w 1210491"/>
              <a:gd name="connsiteY3" fmla="*/ 531223 h 1062446"/>
              <a:gd name="connsiteX4" fmla="*/ 944880 w 1210491"/>
              <a:gd name="connsiteY4" fmla="*/ 1062446 h 1062446"/>
              <a:gd name="connsiteX5" fmla="*/ 204652 w 1210491"/>
              <a:gd name="connsiteY5" fmla="*/ 1010195 h 1062446"/>
              <a:gd name="connsiteX6" fmla="*/ 0 w 1210491"/>
              <a:gd name="connsiteY6" fmla="*/ 600892 h 1062446"/>
              <a:gd name="connsiteX0" fmla="*/ 0 w 1210491"/>
              <a:gd name="connsiteY0" fmla="*/ 600892 h 1062446"/>
              <a:gd name="connsiteX1" fmla="*/ 195943 w 1210491"/>
              <a:gd name="connsiteY1" fmla="*/ 0 h 1062446"/>
              <a:gd name="connsiteX2" fmla="*/ 944880 w 1210491"/>
              <a:gd name="connsiteY2" fmla="*/ 0 h 1062446"/>
              <a:gd name="connsiteX3" fmla="*/ 1210491 w 1210491"/>
              <a:gd name="connsiteY3" fmla="*/ 531223 h 1062446"/>
              <a:gd name="connsiteX4" fmla="*/ 944880 w 1210491"/>
              <a:gd name="connsiteY4" fmla="*/ 1062446 h 1062446"/>
              <a:gd name="connsiteX5" fmla="*/ 204652 w 1210491"/>
              <a:gd name="connsiteY5" fmla="*/ 1010195 h 1062446"/>
              <a:gd name="connsiteX6" fmla="*/ 0 w 1210491"/>
              <a:gd name="connsiteY6" fmla="*/ 600892 h 1062446"/>
              <a:gd name="connsiteX0" fmla="*/ 0 w 1210491"/>
              <a:gd name="connsiteY0" fmla="*/ 600892 h 1062446"/>
              <a:gd name="connsiteX1" fmla="*/ 195943 w 1210491"/>
              <a:gd name="connsiteY1" fmla="*/ 0 h 1062446"/>
              <a:gd name="connsiteX2" fmla="*/ 944880 w 1210491"/>
              <a:gd name="connsiteY2" fmla="*/ 0 h 1062446"/>
              <a:gd name="connsiteX3" fmla="*/ 1210491 w 1210491"/>
              <a:gd name="connsiteY3" fmla="*/ 531223 h 1062446"/>
              <a:gd name="connsiteX4" fmla="*/ 944880 w 1210491"/>
              <a:gd name="connsiteY4" fmla="*/ 1062446 h 1062446"/>
              <a:gd name="connsiteX5" fmla="*/ 204652 w 1210491"/>
              <a:gd name="connsiteY5" fmla="*/ 1010195 h 1062446"/>
              <a:gd name="connsiteX6" fmla="*/ 0 w 1210491"/>
              <a:gd name="connsiteY6" fmla="*/ 600892 h 1062446"/>
              <a:gd name="connsiteX0" fmla="*/ 0 w 1210491"/>
              <a:gd name="connsiteY0" fmla="*/ 600892 h 1062446"/>
              <a:gd name="connsiteX1" fmla="*/ 195943 w 1210491"/>
              <a:gd name="connsiteY1" fmla="*/ 0 h 1062446"/>
              <a:gd name="connsiteX2" fmla="*/ 944880 w 1210491"/>
              <a:gd name="connsiteY2" fmla="*/ 0 h 1062446"/>
              <a:gd name="connsiteX3" fmla="*/ 1210491 w 1210491"/>
              <a:gd name="connsiteY3" fmla="*/ 531223 h 1062446"/>
              <a:gd name="connsiteX4" fmla="*/ 944880 w 1210491"/>
              <a:gd name="connsiteY4" fmla="*/ 1062446 h 1062446"/>
              <a:gd name="connsiteX5" fmla="*/ 204652 w 1210491"/>
              <a:gd name="connsiteY5" fmla="*/ 1010195 h 1062446"/>
              <a:gd name="connsiteX6" fmla="*/ 0 w 1210491"/>
              <a:gd name="connsiteY6" fmla="*/ 600892 h 1062446"/>
              <a:gd name="connsiteX0" fmla="*/ 0 w 1210491"/>
              <a:gd name="connsiteY0" fmla="*/ 600892 h 1028958"/>
              <a:gd name="connsiteX1" fmla="*/ 195943 w 1210491"/>
              <a:gd name="connsiteY1" fmla="*/ 0 h 1028958"/>
              <a:gd name="connsiteX2" fmla="*/ 944880 w 1210491"/>
              <a:gd name="connsiteY2" fmla="*/ 0 h 1028958"/>
              <a:gd name="connsiteX3" fmla="*/ 1210491 w 1210491"/>
              <a:gd name="connsiteY3" fmla="*/ 531223 h 1028958"/>
              <a:gd name="connsiteX4" fmla="*/ 552994 w 1210491"/>
              <a:gd name="connsiteY4" fmla="*/ 949235 h 1028958"/>
              <a:gd name="connsiteX5" fmla="*/ 204652 w 1210491"/>
              <a:gd name="connsiteY5" fmla="*/ 1010195 h 1028958"/>
              <a:gd name="connsiteX6" fmla="*/ 0 w 1210491"/>
              <a:gd name="connsiteY6" fmla="*/ 600892 h 1028958"/>
              <a:gd name="connsiteX0" fmla="*/ 0 w 1210491"/>
              <a:gd name="connsiteY0" fmla="*/ 600892 h 1056593"/>
              <a:gd name="connsiteX1" fmla="*/ 195943 w 1210491"/>
              <a:gd name="connsiteY1" fmla="*/ 0 h 1056593"/>
              <a:gd name="connsiteX2" fmla="*/ 944880 w 1210491"/>
              <a:gd name="connsiteY2" fmla="*/ 0 h 1056593"/>
              <a:gd name="connsiteX3" fmla="*/ 1210491 w 1210491"/>
              <a:gd name="connsiteY3" fmla="*/ 531223 h 1056593"/>
              <a:gd name="connsiteX4" fmla="*/ 552994 w 1210491"/>
              <a:gd name="connsiteY4" fmla="*/ 949235 h 1056593"/>
              <a:gd name="connsiteX5" fmla="*/ 204652 w 1210491"/>
              <a:gd name="connsiteY5" fmla="*/ 1010195 h 1056593"/>
              <a:gd name="connsiteX6" fmla="*/ 0 w 1210491"/>
              <a:gd name="connsiteY6" fmla="*/ 600892 h 1056593"/>
              <a:gd name="connsiteX0" fmla="*/ 0 w 1210491"/>
              <a:gd name="connsiteY0" fmla="*/ 600892 h 1056593"/>
              <a:gd name="connsiteX1" fmla="*/ 195943 w 1210491"/>
              <a:gd name="connsiteY1" fmla="*/ 0 h 1056593"/>
              <a:gd name="connsiteX2" fmla="*/ 944880 w 1210491"/>
              <a:gd name="connsiteY2" fmla="*/ 0 h 1056593"/>
              <a:gd name="connsiteX3" fmla="*/ 1210491 w 1210491"/>
              <a:gd name="connsiteY3" fmla="*/ 531223 h 1056593"/>
              <a:gd name="connsiteX4" fmla="*/ 552994 w 1210491"/>
              <a:gd name="connsiteY4" fmla="*/ 949235 h 1056593"/>
              <a:gd name="connsiteX5" fmla="*/ 204652 w 1210491"/>
              <a:gd name="connsiteY5" fmla="*/ 1010195 h 1056593"/>
              <a:gd name="connsiteX6" fmla="*/ 0 w 1210491"/>
              <a:gd name="connsiteY6" fmla="*/ 600892 h 1056593"/>
              <a:gd name="connsiteX0" fmla="*/ 0 w 1210491"/>
              <a:gd name="connsiteY0" fmla="*/ 600892 h 1037695"/>
              <a:gd name="connsiteX1" fmla="*/ 195943 w 1210491"/>
              <a:gd name="connsiteY1" fmla="*/ 0 h 1037695"/>
              <a:gd name="connsiteX2" fmla="*/ 944880 w 1210491"/>
              <a:gd name="connsiteY2" fmla="*/ 0 h 1037695"/>
              <a:gd name="connsiteX3" fmla="*/ 1210491 w 1210491"/>
              <a:gd name="connsiteY3" fmla="*/ 531223 h 1037695"/>
              <a:gd name="connsiteX4" fmla="*/ 561702 w 1210491"/>
              <a:gd name="connsiteY4" fmla="*/ 879566 h 1037695"/>
              <a:gd name="connsiteX5" fmla="*/ 204652 w 1210491"/>
              <a:gd name="connsiteY5" fmla="*/ 1010195 h 1037695"/>
              <a:gd name="connsiteX6" fmla="*/ 0 w 1210491"/>
              <a:gd name="connsiteY6" fmla="*/ 600892 h 1037695"/>
              <a:gd name="connsiteX0" fmla="*/ 0 w 1210491"/>
              <a:gd name="connsiteY0" fmla="*/ 600892 h 1047987"/>
              <a:gd name="connsiteX1" fmla="*/ 195943 w 1210491"/>
              <a:gd name="connsiteY1" fmla="*/ 0 h 1047987"/>
              <a:gd name="connsiteX2" fmla="*/ 944880 w 1210491"/>
              <a:gd name="connsiteY2" fmla="*/ 0 h 1047987"/>
              <a:gd name="connsiteX3" fmla="*/ 1210491 w 1210491"/>
              <a:gd name="connsiteY3" fmla="*/ 531223 h 1047987"/>
              <a:gd name="connsiteX4" fmla="*/ 561702 w 1210491"/>
              <a:gd name="connsiteY4" fmla="*/ 879566 h 1047987"/>
              <a:gd name="connsiteX5" fmla="*/ 204652 w 1210491"/>
              <a:gd name="connsiteY5" fmla="*/ 1010195 h 1047987"/>
              <a:gd name="connsiteX6" fmla="*/ 0 w 1210491"/>
              <a:gd name="connsiteY6" fmla="*/ 600892 h 1047987"/>
              <a:gd name="connsiteX0" fmla="*/ 0 w 1210491"/>
              <a:gd name="connsiteY0" fmla="*/ 600892 h 1053224"/>
              <a:gd name="connsiteX1" fmla="*/ 195943 w 1210491"/>
              <a:gd name="connsiteY1" fmla="*/ 0 h 1053224"/>
              <a:gd name="connsiteX2" fmla="*/ 944880 w 1210491"/>
              <a:gd name="connsiteY2" fmla="*/ 0 h 1053224"/>
              <a:gd name="connsiteX3" fmla="*/ 1210491 w 1210491"/>
              <a:gd name="connsiteY3" fmla="*/ 531223 h 1053224"/>
              <a:gd name="connsiteX4" fmla="*/ 570411 w 1210491"/>
              <a:gd name="connsiteY4" fmla="*/ 896983 h 1053224"/>
              <a:gd name="connsiteX5" fmla="*/ 204652 w 1210491"/>
              <a:gd name="connsiteY5" fmla="*/ 1010195 h 1053224"/>
              <a:gd name="connsiteX6" fmla="*/ 0 w 1210491"/>
              <a:gd name="connsiteY6" fmla="*/ 600892 h 1053224"/>
              <a:gd name="connsiteX0" fmla="*/ 0 w 1210491"/>
              <a:gd name="connsiteY0" fmla="*/ 600892 h 1053224"/>
              <a:gd name="connsiteX1" fmla="*/ 195943 w 1210491"/>
              <a:gd name="connsiteY1" fmla="*/ 0 h 1053224"/>
              <a:gd name="connsiteX2" fmla="*/ 944880 w 1210491"/>
              <a:gd name="connsiteY2" fmla="*/ 0 h 1053224"/>
              <a:gd name="connsiteX3" fmla="*/ 1210491 w 1210491"/>
              <a:gd name="connsiteY3" fmla="*/ 531223 h 1053224"/>
              <a:gd name="connsiteX4" fmla="*/ 570411 w 1210491"/>
              <a:gd name="connsiteY4" fmla="*/ 896983 h 1053224"/>
              <a:gd name="connsiteX5" fmla="*/ 204652 w 1210491"/>
              <a:gd name="connsiteY5" fmla="*/ 1010195 h 1053224"/>
              <a:gd name="connsiteX6" fmla="*/ 0 w 1210491"/>
              <a:gd name="connsiteY6" fmla="*/ 600892 h 1053224"/>
              <a:gd name="connsiteX0" fmla="*/ 0 w 944880"/>
              <a:gd name="connsiteY0" fmla="*/ 600892 h 1053224"/>
              <a:gd name="connsiteX1" fmla="*/ 195943 w 944880"/>
              <a:gd name="connsiteY1" fmla="*/ 0 h 1053224"/>
              <a:gd name="connsiteX2" fmla="*/ 944880 w 944880"/>
              <a:gd name="connsiteY2" fmla="*/ 0 h 1053224"/>
              <a:gd name="connsiteX3" fmla="*/ 896982 w 944880"/>
              <a:gd name="connsiteY3" fmla="*/ 566057 h 1053224"/>
              <a:gd name="connsiteX4" fmla="*/ 570411 w 944880"/>
              <a:gd name="connsiteY4" fmla="*/ 896983 h 1053224"/>
              <a:gd name="connsiteX5" fmla="*/ 204652 w 944880"/>
              <a:gd name="connsiteY5" fmla="*/ 1010195 h 1053224"/>
              <a:gd name="connsiteX6" fmla="*/ 0 w 944880"/>
              <a:gd name="connsiteY6" fmla="*/ 600892 h 1053224"/>
              <a:gd name="connsiteX0" fmla="*/ 0 w 944880"/>
              <a:gd name="connsiteY0" fmla="*/ 600892 h 1053224"/>
              <a:gd name="connsiteX1" fmla="*/ 195943 w 944880"/>
              <a:gd name="connsiteY1" fmla="*/ 0 h 1053224"/>
              <a:gd name="connsiteX2" fmla="*/ 944880 w 944880"/>
              <a:gd name="connsiteY2" fmla="*/ 0 h 1053224"/>
              <a:gd name="connsiteX3" fmla="*/ 896982 w 944880"/>
              <a:gd name="connsiteY3" fmla="*/ 566057 h 1053224"/>
              <a:gd name="connsiteX4" fmla="*/ 570411 w 944880"/>
              <a:gd name="connsiteY4" fmla="*/ 896983 h 1053224"/>
              <a:gd name="connsiteX5" fmla="*/ 204652 w 944880"/>
              <a:gd name="connsiteY5" fmla="*/ 1010195 h 1053224"/>
              <a:gd name="connsiteX6" fmla="*/ 0 w 944880"/>
              <a:gd name="connsiteY6" fmla="*/ 600892 h 1053224"/>
              <a:gd name="connsiteX0" fmla="*/ 0 w 918754"/>
              <a:gd name="connsiteY0" fmla="*/ 600892 h 1053224"/>
              <a:gd name="connsiteX1" fmla="*/ 195943 w 918754"/>
              <a:gd name="connsiteY1" fmla="*/ 0 h 1053224"/>
              <a:gd name="connsiteX2" fmla="*/ 918754 w 918754"/>
              <a:gd name="connsiteY2" fmla="*/ 139337 h 1053224"/>
              <a:gd name="connsiteX3" fmla="*/ 896982 w 918754"/>
              <a:gd name="connsiteY3" fmla="*/ 566057 h 1053224"/>
              <a:gd name="connsiteX4" fmla="*/ 570411 w 918754"/>
              <a:gd name="connsiteY4" fmla="*/ 896983 h 1053224"/>
              <a:gd name="connsiteX5" fmla="*/ 204652 w 918754"/>
              <a:gd name="connsiteY5" fmla="*/ 1010195 h 1053224"/>
              <a:gd name="connsiteX6" fmla="*/ 0 w 918754"/>
              <a:gd name="connsiteY6" fmla="*/ 600892 h 1053224"/>
              <a:gd name="connsiteX0" fmla="*/ 0 w 918754"/>
              <a:gd name="connsiteY0" fmla="*/ 600892 h 1053224"/>
              <a:gd name="connsiteX1" fmla="*/ 195943 w 918754"/>
              <a:gd name="connsiteY1" fmla="*/ 0 h 1053224"/>
              <a:gd name="connsiteX2" fmla="*/ 918754 w 918754"/>
              <a:gd name="connsiteY2" fmla="*/ 139337 h 1053224"/>
              <a:gd name="connsiteX3" fmla="*/ 896982 w 918754"/>
              <a:gd name="connsiteY3" fmla="*/ 566057 h 1053224"/>
              <a:gd name="connsiteX4" fmla="*/ 570411 w 918754"/>
              <a:gd name="connsiteY4" fmla="*/ 896983 h 1053224"/>
              <a:gd name="connsiteX5" fmla="*/ 204652 w 918754"/>
              <a:gd name="connsiteY5" fmla="*/ 1010195 h 1053224"/>
              <a:gd name="connsiteX6" fmla="*/ 0 w 918754"/>
              <a:gd name="connsiteY6" fmla="*/ 600892 h 1053224"/>
              <a:gd name="connsiteX0" fmla="*/ 0 w 953588"/>
              <a:gd name="connsiteY0" fmla="*/ 600892 h 1053224"/>
              <a:gd name="connsiteX1" fmla="*/ 195943 w 953588"/>
              <a:gd name="connsiteY1" fmla="*/ 0 h 1053224"/>
              <a:gd name="connsiteX2" fmla="*/ 953588 w 953588"/>
              <a:gd name="connsiteY2" fmla="*/ 113211 h 1053224"/>
              <a:gd name="connsiteX3" fmla="*/ 896982 w 953588"/>
              <a:gd name="connsiteY3" fmla="*/ 566057 h 1053224"/>
              <a:gd name="connsiteX4" fmla="*/ 570411 w 953588"/>
              <a:gd name="connsiteY4" fmla="*/ 896983 h 1053224"/>
              <a:gd name="connsiteX5" fmla="*/ 204652 w 953588"/>
              <a:gd name="connsiteY5" fmla="*/ 1010195 h 1053224"/>
              <a:gd name="connsiteX6" fmla="*/ 0 w 953588"/>
              <a:gd name="connsiteY6" fmla="*/ 600892 h 1053224"/>
              <a:gd name="connsiteX0" fmla="*/ 0 w 953588"/>
              <a:gd name="connsiteY0" fmla="*/ 705395 h 1157727"/>
              <a:gd name="connsiteX1" fmla="*/ 457200 w 953588"/>
              <a:gd name="connsiteY1" fmla="*/ 0 h 1157727"/>
              <a:gd name="connsiteX2" fmla="*/ 953588 w 953588"/>
              <a:gd name="connsiteY2" fmla="*/ 217714 h 1157727"/>
              <a:gd name="connsiteX3" fmla="*/ 896982 w 953588"/>
              <a:gd name="connsiteY3" fmla="*/ 670560 h 1157727"/>
              <a:gd name="connsiteX4" fmla="*/ 570411 w 953588"/>
              <a:gd name="connsiteY4" fmla="*/ 1001486 h 1157727"/>
              <a:gd name="connsiteX5" fmla="*/ 204652 w 953588"/>
              <a:gd name="connsiteY5" fmla="*/ 1114698 h 1157727"/>
              <a:gd name="connsiteX6" fmla="*/ 0 w 953588"/>
              <a:gd name="connsiteY6" fmla="*/ 705395 h 1157727"/>
              <a:gd name="connsiteX0" fmla="*/ 0 w 953588"/>
              <a:gd name="connsiteY0" fmla="*/ 705395 h 1157727"/>
              <a:gd name="connsiteX1" fmla="*/ 457200 w 953588"/>
              <a:gd name="connsiteY1" fmla="*/ 0 h 1157727"/>
              <a:gd name="connsiteX2" fmla="*/ 953588 w 953588"/>
              <a:gd name="connsiteY2" fmla="*/ 217714 h 1157727"/>
              <a:gd name="connsiteX3" fmla="*/ 896982 w 953588"/>
              <a:gd name="connsiteY3" fmla="*/ 670560 h 1157727"/>
              <a:gd name="connsiteX4" fmla="*/ 570411 w 953588"/>
              <a:gd name="connsiteY4" fmla="*/ 1001486 h 1157727"/>
              <a:gd name="connsiteX5" fmla="*/ 204652 w 953588"/>
              <a:gd name="connsiteY5" fmla="*/ 1114698 h 1157727"/>
              <a:gd name="connsiteX6" fmla="*/ 0 w 953588"/>
              <a:gd name="connsiteY6" fmla="*/ 705395 h 1157727"/>
              <a:gd name="connsiteX0" fmla="*/ 0 w 953588"/>
              <a:gd name="connsiteY0" fmla="*/ 618309 h 1070641"/>
              <a:gd name="connsiteX1" fmla="*/ 439783 w 953588"/>
              <a:gd name="connsiteY1" fmla="*/ 0 h 1070641"/>
              <a:gd name="connsiteX2" fmla="*/ 953588 w 953588"/>
              <a:gd name="connsiteY2" fmla="*/ 130628 h 1070641"/>
              <a:gd name="connsiteX3" fmla="*/ 896982 w 953588"/>
              <a:gd name="connsiteY3" fmla="*/ 583474 h 1070641"/>
              <a:gd name="connsiteX4" fmla="*/ 570411 w 953588"/>
              <a:gd name="connsiteY4" fmla="*/ 914400 h 1070641"/>
              <a:gd name="connsiteX5" fmla="*/ 204652 w 953588"/>
              <a:gd name="connsiteY5" fmla="*/ 1027612 h 1070641"/>
              <a:gd name="connsiteX6" fmla="*/ 0 w 953588"/>
              <a:gd name="connsiteY6" fmla="*/ 618309 h 1070641"/>
              <a:gd name="connsiteX0" fmla="*/ 0 w 944880"/>
              <a:gd name="connsiteY0" fmla="*/ 618309 h 1070641"/>
              <a:gd name="connsiteX1" fmla="*/ 439783 w 944880"/>
              <a:gd name="connsiteY1" fmla="*/ 0 h 1070641"/>
              <a:gd name="connsiteX2" fmla="*/ 944880 w 944880"/>
              <a:gd name="connsiteY2" fmla="*/ 209005 h 1070641"/>
              <a:gd name="connsiteX3" fmla="*/ 896982 w 944880"/>
              <a:gd name="connsiteY3" fmla="*/ 583474 h 1070641"/>
              <a:gd name="connsiteX4" fmla="*/ 570411 w 944880"/>
              <a:gd name="connsiteY4" fmla="*/ 914400 h 1070641"/>
              <a:gd name="connsiteX5" fmla="*/ 204652 w 944880"/>
              <a:gd name="connsiteY5" fmla="*/ 1027612 h 1070641"/>
              <a:gd name="connsiteX6" fmla="*/ 0 w 944880"/>
              <a:gd name="connsiteY6" fmla="*/ 618309 h 1070641"/>
              <a:gd name="connsiteX0" fmla="*/ 0 w 944880"/>
              <a:gd name="connsiteY0" fmla="*/ 618309 h 1070641"/>
              <a:gd name="connsiteX1" fmla="*/ 439783 w 944880"/>
              <a:gd name="connsiteY1" fmla="*/ 0 h 1070641"/>
              <a:gd name="connsiteX2" fmla="*/ 944880 w 944880"/>
              <a:gd name="connsiteY2" fmla="*/ 209005 h 1070641"/>
              <a:gd name="connsiteX3" fmla="*/ 896982 w 944880"/>
              <a:gd name="connsiteY3" fmla="*/ 583474 h 1070641"/>
              <a:gd name="connsiteX4" fmla="*/ 570411 w 944880"/>
              <a:gd name="connsiteY4" fmla="*/ 914400 h 1070641"/>
              <a:gd name="connsiteX5" fmla="*/ 204652 w 944880"/>
              <a:gd name="connsiteY5" fmla="*/ 1027612 h 1070641"/>
              <a:gd name="connsiteX6" fmla="*/ 0 w 944880"/>
              <a:gd name="connsiteY6" fmla="*/ 618309 h 1070641"/>
              <a:gd name="connsiteX0" fmla="*/ 0 w 944880"/>
              <a:gd name="connsiteY0" fmla="*/ 618309 h 1070641"/>
              <a:gd name="connsiteX1" fmla="*/ 439783 w 944880"/>
              <a:gd name="connsiteY1" fmla="*/ 0 h 1070641"/>
              <a:gd name="connsiteX2" fmla="*/ 944880 w 944880"/>
              <a:gd name="connsiteY2" fmla="*/ 209005 h 1070641"/>
              <a:gd name="connsiteX3" fmla="*/ 896982 w 944880"/>
              <a:gd name="connsiteY3" fmla="*/ 583474 h 1070641"/>
              <a:gd name="connsiteX4" fmla="*/ 570411 w 944880"/>
              <a:gd name="connsiteY4" fmla="*/ 914400 h 1070641"/>
              <a:gd name="connsiteX5" fmla="*/ 204652 w 944880"/>
              <a:gd name="connsiteY5" fmla="*/ 1027612 h 1070641"/>
              <a:gd name="connsiteX6" fmla="*/ 0 w 944880"/>
              <a:gd name="connsiteY6" fmla="*/ 618309 h 1070641"/>
              <a:gd name="connsiteX0" fmla="*/ 0 w 944880"/>
              <a:gd name="connsiteY0" fmla="*/ 574766 h 1027098"/>
              <a:gd name="connsiteX1" fmla="*/ 439783 w 944880"/>
              <a:gd name="connsiteY1" fmla="*/ 0 h 1027098"/>
              <a:gd name="connsiteX2" fmla="*/ 944880 w 944880"/>
              <a:gd name="connsiteY2" fmla="*/ 165462 h 1027098"/>
              <a:gd name="connsiteX3" fmla="*/ 896982 w 944880"/>
              <a:gd name="connsiteY3" fmla="*/ 539931 h 1027098"/>
              <a:gd name="connsiteX4" fmla="*/ 570411 w 944880"/>
              <a:gd name="connsiteY4" fmla="*/ 870857 h 1027098"/>
              <a:gd name="connsiteX5" fmla="*/ 204652 w 944880"/>
              <a:gd name="connsiteY5" fmla="*/ 984069 h 1027098"/>
              <a:gd name="connsiteX6" fmla="*/ 0 w 944880"/>
              <a:gd name="connsiteY6" fmla="*/ 574766 h 1027098"/>
              <a:gd name="connsiteX0" fmla="*/ 0 w 944880"/>
              <a:gd name="connsiteY0" fmla="*/ 574766 h 980514"/>
              <a:gd name="connsiteX1" fmla="*/ 439783 w 944880"/>
              <a:gd name="connsiteY1" fmla="*/ 0 h 980514"/>
              <a:gd name="connsiteX2" fmla="*/ 944880 w 944880"/>
              <a:gd name="connsiteY2" fmla="*/ 165462 h 980514"/>
              <a:gd name="connsiteX3" fmla="*/ 896982 w 944880"/>
              <a:gd name="connsiteY3" fmla="*/ 539931 h 980514"/>
              <a:gd name="connsiteX4" fmla="*/ 570411 w 944880"/>
              <a:gd name="connsiteY4" fmla="*/ 870857 h 980514"/>
              <a:gd name="connsiteX5" fmla="*/ 214177 w 944880"/>
              <a:gd name="connsiteY5" fmla="*/ 898344 h 980514"/>
              <a:gd name="connsiteX6" fmla="*/ 0 w 944880"/>
              <a:gd name="connsiteY6" fmla="*/ 574766 h 980514"/>
              <a:gd name="connsiteX0" fmla="*/ 0 w 944880"/>
              <a:gd name="connsiteY0" fmla="*/ 574766 h 921205"/>
              <a:gd name="connsiteX1" fmla="*/ 439783 w 944880"/>
              <a:gd name="connsiteY1" fmla="*/ 0 h 921205"/>
              <a:gd name="connsiteX2" fmla="*/ 944880 w 944880"/>
              <a:gd name="connsiteY2" fmla="*/ 165462 h 921205"/>
              <a:gd name="connsiteX3" fmla="*/ 896982 w 944880"/>
              <a:gd name="connsiteY3" fmla="*/ 539931 h 921205"/>
              <a:gd name="connsiteX4" fmla="*/ 627561 w 944880"/>
              <a:gd name="connsiteY4" fmla="*/ 689882 h 921205"/>
              <a:gd name="connsiteX5" fmla="*/ 214177 w 944880"/>
              <a:gd name="connsiteY5" fmla="*/ 898344 h 921205"/>
              <a:gd name="connsiteX6" fmla="*/ 0 w 944880"/>
              <a:gd name="connsiteY6" fmla="*/ 574766 h 921205"/>
              <a:gd name="connsiteX0" fmla="*/ 0 w 944880"/>
              <a:gd name="connsiteY0" fmla="*/ 574766 h 921205"/>
              <a:gd name="connsiteX1" fmla="*/ 439783 w 944880"/>
              <a:gd name="connsiteY1" fmla="*/ 0 h 921205"/>
              <a:gd name="connsiteX2" fmla="*/ 944880 w 944880"/>
              <a:gd name="connsiteY2" fmla="*/ 165462 h 921205"/>
              <a:gd name="connsiteX3" fmla="*/ 896982 w 944880"/>
              <a:gd name="connsiteY3" fmla="*/ 539931 h 921205"/>
              <a:gd name="connsiteX4" fmla="*/ 684961 w 944880"/>
              <a:gd name="connsiteY4" fmla="*/ 891540 h 921205"/>
              <a:gd name="connsiteX5" fmla="*/ 627561 w 944880"/>
              <a:gd name="connsiteY5" fmla="*/ 689882 h 921205"/>
              <a:gd name="connsiteX6" fmla="*/ 214177 w 944880"/>
              <a:gd name="connsiteY6" fmla="*/ 898344 h 921205"/>
              <a:gd name="connsiteX7" fmla="*/ 0 w 944880"/>
              <a:gd name="connsiteY7" fmla="*/ 574766 h 921205"/>
              <a:gd name="connsiteX0" fmla="*/ 0 w 944880"/>
              <a:gd name="connsiteY0" fmla="*/ 574766 h 921205"/>
              <a:gd name="connsiteX1" fmla="*/ 439783 w 944880"/>
              <a:gd name="connsiteY1" fmla="*/ 0 h 921205"/>
              <a:gd name="connsiteX2" fmla="*/ 944880 w 944880"/>
              <a:gd name="connsiteY2" fmla="*/ 165462 h 921205"/>
              <a:gd name="connsiteX3" fmla="*/ 896982 w 944880"/>
              <a:gd name="connsiteY3" fmla="*/ 539931 h 921205"/>
              <a:gd name="connsiteX4" fmla="*/ 761161 w 944880"/>
              <a:gd name="connsiteY4" fmla="*/ 901065 h 921205"/>
              <a:gd name="connsiteX5" fmla="*/ 627561 w 944880"/>
              <a:gd name="connsiteY5" fmla="*/ 689882 h 921205"/>
              <a:gd name="connsiteX6" fmla="*/ 214177 w 944880"/>
              <a:gd name="connsiteY6" fmla="*/ 898344 h 921205"/>
              <a:gd name="connsiteX7" fmla="*/ 0 w 944880"/>
              <a:gd name="connsiteY7" fmla="*/ 574766 h 921205"/>
              <a:gd name="connsiteX0" fmla="*/ 0 w 944880"/>
              <a:gd name="connsiteY0" fmla="*/ 574766 h 921205"/>
              <a:gd name="connsiteX1" fmla="*/ 439783 w 944880"/>
              <a:gd name="connsiteY1" fmla="*/ 0 h 921205"/>
              <a:gd name="connsiteX2" fmla="*/ 944880 w 944880"/>
              <a:gd name="connsiteY2" fmla="*/ 165462 h 921205"/>
              <a:gd name="connsiteX3" fmla="*/ 896982 w 944880"/>
              <a:gd name="connsiteY3" fmla="*/ 539931 h 921205"/>
              <a:gd name="connsiteX4" fmla="*/ 684961 w 944880"/>
              <a:gd name="connsiteY4" fmla="*/ 872490 h 921205"/>
              <a:gd name="connsiteX5" fmla="*/ 627561 w 944880"/>
              <a:gd name="connsiteY5" fmla="*/ 689882 h 921205"/>
              <a:gd name="connsiteX6" fmla="*/ 214177 w 944880"/>
              <a:gd name="connsiteY6" fmla="*/ 898344 h 921205"/>
              <a:gd name="connsiteX7" fmla="*/ 0 w 944880"/>
              <a:gd name="connsiteY7" fmla="*/ 574766 h 921205"/>
              <a:gd name="connsiteX0" fmla="*/ 0 w 944880"/>
              <a:gd name="connsiteY0" fmla="*/ 574766 h 921205"/>
              <a:gd name="connsiteX1" fmla="*/ 439783 w 944880"/>
              <a:gd name="connsiteY1" fmla="*/ 0 h 921205"/>
              <a:gd name="connsiteX2" fmla="*/ 944880 w 944880"/>
              <a:gd name="connsiteY2" fmla="*/ 165462 h 921205"/>
              <a:gd name="connsiteX3" fmla="*/ 896982 w 944880"/>
              <a:gd name="connsiteY3" fmla="*/ 539931 h 921205"/>
              <a:gd name="connsiteX4" fmla="*/ 684961 w 944880"/>
              <a:gd name="connsiteY4" fmla="*/ 872490 h 921205"/>
              <a:gd name="connsiteX5" fmla="*/ 627561 w 944880"/>
              <a:gd name="connsiteY5" fmla="*/ 689882 h 921205"/>
              <a:gd name="connsiteX6" fmla="*/ 214177 w 944880"/>
              <a:gd name="connsiteY6" fmla="*/ 898344 h 921205"/>
              <a:gd name="connsiteX7" fmla="*/ 0 w 944880"/>
              <a:gd name="connsiteY7" fmla="*/ 574766 h 921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44880" h="921205">
                <a:moveTo>
                  <a:pt x="0" y="574766"/>
                </a:moveTo>
                <a:cubicBezTo>
                  <a:pt x="152400" y="339634"/>
                  <a:pt x="287383" y="235132"/>
                  <a:pt x="439783" y="0"/>
                </a:cubicBezTo>
                <a:cubicBezTo>
                  <a:pt x="698137" y="89989"/>
                  <a:pt x="738777" y="119015"/>
                  <a:pt x="944880" y="165462"/>
                </a:cubicBezTo>
                <a:lnTo>
                  <a:pt x="896982" y="539931"/>
                </a:lnTo>
                <a:cubicBezTo>
                  <a:pt x="863187" y="643481"/>
                  <a:pt x="863214" y="866548"/>
                  <a:pt x="684961" y="872490"/>
                </a:cubicBezTo>
                <a:cubicBezTo>
                  <a:pt x="640058" y="897482"/>
                  <a:pt x="715550" y="671286"/>
                  <a:pt x="627561" y="689882"/>
                </a:cubicBezTo>
                <a:cubicBezTo>
                  <a:pt x="589824" y="872761"/>
                  <a:pt x="382543" y="968012"/>
                  <a:pt x="214177" y="898344"/>
                </a:cubicBezTo>
                <a:cubicBezTo>
                  <a:pt x="70486" y="779327"/>
                  <a:pt x="65314" y="894080"/>
                  <a:pt x="0" y="574766"/>
                </a:cubicBezTo>
                <a:close/>
              </a:path>
            </a:pathLst>
          </a:custGeom>
          <a:solidFill>
            <a:schemeClr val="accent1">
              <a:alpha val="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525237" y="5730241"/>
            <a:ext cx="7053942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Найди прихватку</a:t>
            </a:r>
          </a:p>
        </p:txBody>
      </p:sp>
      <p:sp>
        <p:nvSpPr>
          <p:cNvPr id="9" name="Овал 8"/>
          <p:cNvSpPr/>
          <p:nvPr/>
        </p:nvSpPr>
        <p:spPr>
          <a:xfrm>
            <a:off x="6444342" y="3429001"/>
            <a:ext cx="635725" cy="740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75211" y="370115"/>
            <a:ext cx="635725" cy="622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77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dirty="0" smtClean="0"/>
              <a:t>Предмет 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4" y="1"/>
            <a:ext cx="12279584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525237" y="5730241"/>
            <a:ext cx="7053942" cy="9797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Найди мышонка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444342" y="3429001"/>
            <a:ext cx="635725" cy="7402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470570" y="1110343"/>
            <a:ext cx="1328058" cy="1319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авильный пятиугольник 3">
            <a:hlinkClick r:id="" action="ppaction://hlinkshowjump?jump=nextslide"/>
          </p:cNvPr>
          <p:cNvSpPr/>
          <p:nvPr/>
        </p:nvSpPr>
        <p:spPr>
          <a:xfrm>
            <a:off x="1759131" y="5268686"/>
            <a:ext cx="261257" cy="207440"/>
          </a:xfrm>
          <a:custGeom>
            <a:avLst/>
            <a:gdLst>
              <a:gd name="connsiteX0" fmla="*/ 0 w 261257"/>
              <a:gd name="connsiteY0" fmla="*/ 79833 h 209006"/>
              <a:gd name="connsiteX1" fmla="*/ 130629 w 261257"/>
              <a:gd name="connsiteY1" fmla="*/ 0 h 209006"/>
              <a:gd name="connsiteX2" fmla="*/ 261257 w 261257"/>
              <a:gd name="connsiteY2" fmla="*/ 79833 h 209006"/>
              <a:gd name="connsiteX3" fmla="*/ 211361 w 261257"/>
              <a:gd name="connsiteY3" fmla="*/ 209005 h 209006"/>
              <a:gd name="connsiteX4" fmla="*/ 49896 w 261257"/>
              <a:gd name="connsiteY4" fmla="*/ 209005 h 209006"/>
              <a:gd name="connsiteX5" fmla="*/ 0 w 261257"/>
              <a:gd name="connsiteY5" fmla="*/ 79833 h 209006"/>
              <a:gd name="connsiteX0" fmla="*/ 0 w 261257"/>
              <a:gd name="connsiteY0" fmla="*/ 79833 h 209005"/>
              <a:gd name="connsiteX1" fmla="*/ 130629 w 261257"/>
              <a:gd name="connsiteY1" fmla="*/ 0 h 209005"/>
              <a:gd name="connsiteX2" fmla="*/ 261257 w 261257"/>
              <a:gd name="connsiteY2" fmla="*/ 79833 h 209005"/>
              <a:gd name="connsiteX3" fmla="*/ 185235 w 261257"/>
              <a:gd name="connsiteY3" fmla="*/ 156754 h 209005"/>
              <a:gd name="connsiteX4" fmla="*/ 49896 w 261257"/>
              <a:gd name="connsiteY4" fmla="*/ 209005 h 209005"/>
              <a:gd name="connsiteX5" fmla="*/ 0 w 261257"/>
              <a:gd name="connsiteY5" fmla="*/ 79833 h 209005"/>
              <a:gd name="connsiteX0" fmla="*/ 0 w 261257"/>
              <a:gd name="connsiteY0" fmla="*/ 79833 h 191588"/>
              <a:gd name="connsiteX1" fmla="*/ 130629 w 261257"/>
              <a:gd name="connsiteY1" fmla="*/ 0 h 191588"/>
              <a:gd name="connsiteX2" fmla="*/ 261257 w 261257"/>
              <a:gd name="connsiteY2" fmla="*/ 79833 h 191588"/>
              <a:gd name="connsiteX3" fmla="*/ 185235 w 261257"/>
              <a:gd name="connsiteY3" fmla="*/ 156754 h 191588"/>
              <a:gd name="connsiteX4" fmla="*/ 15062 w 261257"/>
              <a:gd name="connsiteY4" fmla="*/ 191588 h 191588"/>
              <a:gd name="connsiteX5" fmla="*/ 0 w 261257"/>
              <a:gd name="connsiteY5" fmla="*/ 79833 h 191588"/>
              <a:gd name="connsiteX0" fmla="*/ 0 w 261257"/>
              <a:gd name="connsiteY0" fmla="*/ 79833 h 201408"/>
              <a:gd name="connsiteX1" fmla="*/ 130629 w 261257"/>
              <a:gd name="connsiteY1" fmla="*/ 0 h 201408"/>
              <a:gd name="connsiteX2" fmla="*/ 261257 w 261257"/>
              <a:gd name="connsiteY2" fmla="*/ 79833 h 201408"/>
              <a:gd name="connsiteX3" fmla="*/ 185235 w 261257"/>
              <a:gd name="connsiteY3" fmla="*/ 156754 h 201408"/>
              <a:gd name="connsiteX4" fmla="*/ 15062 w 261257"/>
              <a:gd name="connsiteY4" fmla="*/ 191588 h 201408"/>
              <a:gd name="connsiteX5" fmla="*/ 0 w 261257"/>
              <a:gd name="connsiteY5" fmla="*/ 79833 h 201408"/>
              <a:gd name="connsiteX0" fmla="*/ 0 w 261257"/>
              <a:gd name="connsiteY0" fmla="*/ 79833 h 197916"/>
              <a:gd name="connsiteX1" fmla="*/ 130629 w 261257"/>
              <a:gd name="connsiteY1" fmla="*/ 0 h 197916"/>
              <a:gd name="connsiteX2" fmla="*/ 261257 w 261257"/>
              <a:gd name="connsiteY2" fmla="*/ 79833 h 197916"/>
              <a:gd name="connsiteX3" fmla="*/ 141692 w 261257"/>
              <a:gd name="connsiteY3" fmla="*/ 113211 h 197916"/>
              <a:gd name="connsiteX4" fmla="*/ 15062 w 261257"/>
              <a:gd name="connsiteY4" fmla="*/ 191588 h 197916"/>
              <a:gd name="connsiteX5" fmla="*/ 0 w 261257"/>
              <a:gd name="connsiteY5" fmla="*/ 79833 h 197916"/>
              <a:gd name="connsiteX0" fmla="*/ 0 w 261257"/>
              <a:gd name="connsiteY0" fmla="*/ 79833 h 207440"/>
              <a:gd name="connsiteX1" fmla="*/ 130629 w 261257"/>
              <a:gd name="connsiteY1" fmla="*/ 0 h 207440"/>
              <a:gd name="connsiteX2" fmla="*/ 261257 w 261257"/>
              <a:gd name="connsiteY2" fmla="*/ 79833 h 207440"/>
              <a:gd name="connsiteX3" fmla="*/ 141692 w 261257"/>
              <a:gd name="connsiteY3" fmla="*/ 113211 h 207440"/>
              <a:gd name="connsiteX4" fmla="*/ 15062 w 261257"/>
              <a:gd name="connsiteY4" fmla="*/ 191588 h 207440"/>
              <a:gd name="connsiteX5" fmla="*/ 0 w 261257"/>
              <a:gd name="connsiteY5" fmla="*/ 79833 h 20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257" h="207440">
                <a:moveTo>
                  <a:pt x="0" y="79833"/>
                </a:moveTo>
                <a:lnTo>
                  <a:pt x="130629" y="0"/>
                </a:lnTo>
                <a:lnTo>
                  <a:pt x="261257" y="79833"/>
                </a:lnTo>
                <a:lnTo>
                  <a:pt x="141692" y="113211"/>
                </a:lnTo>
                <a:cubicBezTo>
                  <a:pt x="172054" y="211908"/>
                  <a:pt x="124038" y="223519"/>
                  <a:pt x="15062" y="191588"/>
                </a:cubicBezTo>
                <a:lnTo>
                  <a:pt x="0" y="79833"/>
                </a:lnTo>
                <a:close/>
              </a:path>
            </a:pathLst>
          </a:cu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875211" y="370115"/>
            <a:ext cx="635725" cy="6226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037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08514" y="2941256"/>
            <a:ext cx="6574971" cy="905819"/>
          </a:xfrm>
        </p:spPr>
        <p:txBody>
          <a:bodyPr/>
          <a:lstStyle/>
          <a:p>
            <a:r>
              <a:rPr lang="sah-RU" dirty="0" smtClean="0">
                <a:latin typeface="Bookman Old Style" panose="02050604050505020204" pitchFamily="18" charset="0"/>
              </a:rPr>
              <a:t>Все предметы найдены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4" name="Скругленный прямоугольник 3">
            <a:hlinkClick r:id="" action="ppaction://hlinkshowjump?jump=firstslide"/>
          </p:cNvPr>
          <p:cNvSpPr/>
          <p:nvPr/>
        </p:nvSpPr>
        <p:spPr>
          <a:xfrm>
            <a:off x="4853709" y="4045527"/>
            <a:ext cx="248458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Вернутся в меню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2274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Hover r:id="rId2" action="ppaction://hlinksldjump"/>
          </p:cNvPr>
          <p:cNvSpPr/>
          <p:nvPr/>
        </p:nvSpPr>
        <p:spPr>
          <a:xfrm>
            <a:off x="4394425" y="3466011"/>
            <a:ext cx="1292272" cy="202704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2" action="ppaction://hlinksldjump"/>
          </p:cNvPr>
          <p:cNvSpPr/>
          <p:nvPr/>
        </p:nvSpPr>
        <p:spPr>
          <a:xfrm>
            <a:off x="6187439" y="2995749"/>
            <a:ext cx="1094829" cy="249731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2" action="ppaction://hlinksldjump"/>
          </p:cNvPr>
          <p:cNvSpPr/>
          <p:nvPr/>
        </p:nvSpPr>
        <p:spPr>
          <a:xfrm>
            <a:off x="3338787" y="2368731"/>
            <a:ext cx="3943481" cy="62701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2" action="ppaction://hlinksldjump"/>
          </p:cNvPr>
          <p:cNvSpPr/>
          <p:nvPr/>
        </p:nvSpPr>
        <p:spPr>
          <a:xfrm>
            <a:off x="3338787" y="2995748"/>
            <a:ext cx="527819" cy="328313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2" action="ppaction://hlinksldjump"/>
          </p:cNvPr>
          <p:cNvSpPr/>
          <p:nvPr/>
        </p:nvSpPr>
        <p:spPr>
          <a:xfrm>
            <a:off x="4394424" y="5493059"/>
            <a:ext cx="500745" cy="7858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4895168" y="6181037"/>
            <a:ext cx="2238103" cy="9784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2" action="ppaction://hlinksldjump"/>
          </p:cNvPr>
          <p:cNvSpPr/>
          <p:nvPr/>
        </p:nvSpPr>
        <p:spPr>
          <a:xfrm>
            <a:off x="7133271" y="5493059"/>
            <a:ext cx="148998" cy="7858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hlinkHover r:id="" action="ppaction://hlinkshowjump?jump=nextslide"/>
          </p:cNvPr>
          <p:cNvSpPr/>
          <p:nvPr/>
        </p:nvSpPr>
        <p:spPr>
          <a:xfrm>
            <a:off x="3866607" y="5493059"/>
            <a:ext cx="527816" cy="7858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41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hlinkHover r:id="rId2" action="ppaction://hlinksldjump"/>
          </p:cNvPr>
          <p:cNvSpPr/>
          <p:nvPr/>
        </p:nvSpPr>
        <p:spPr>
          <a:xfrm>
            <a:off x="2493307" y="3525945"/>
            <a:ext cx="424063" cy="236975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hlinkHover r:id="rId2" action="ppaction://hlinksldjump"/>
          </p:cNvPr>
          <p:cNvSpPr/>
          <p:nvPr/>
        </p:nvSpPr>
        <p:spPr>
          <a:xfrm>
            <a:off x="1872343" y="3108959"/>
            <a:ext cx="199548" cy="316991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Hover r:id="rId2" action="ppaction://hlinksldjump"/>
          </p:cNvPr>
          <p:cNvSpPr/>
          <p:nvPr/>
        </p:nvSpPr>
        <p:spPr>
          <a:xfrm>
            <a:off x="2917371" y="3525945"/>
            <a:ext cx="1977798" cy="55632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Hover r:id="rId2" action="ppaction://hlinksldjump"/>
          </p:cNvPr>
          <p:cNvSpPr/>
          <p:nvPr/>
        </p:nvSpPr>
        <p:spPr>
          <a:xfrm>
            <a:off x="3338787" y="4598127"/>
            <a:ext cx="527819" cy="168075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hlinkHover r:id="rId2" action="ppaction://hlinksldjump"/>
          </p:cNvPr>
          <p:cNvSpPr/>
          <p:nvPr/>
        </p:nvSpPr>
        <p:spPr>
          <a:xfrm>
            <a:off x="4394424" y="4084320"/>
            <a:ext cx="500745" cy="219456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872343" y="6278879"/>
            <a:ext cx="4502331" cy="13268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Hover r:id="rId2" action="ppaction://hlinksldjump"/>
          </p:cNvPr>
          <p:cNvSpPr/>
          <p:nvPr/>
        </p:nvSpPr>
        <p:spPr>
          <a:xfrm>
            <a:off x="5381896" y="2356949"/>
            <a:ext cx="175397" cy="3538754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Hover r:id="rId2" action="ppaction://hlinksldjump"/>
          </p:cNvPr>
          <p:cNvSpPr/>
          <p:nvPr/>
        </p:nvSpPr>
        <p:spPr>
          <a:xfrm>
            <a:off x="1875132" y="2356949"/>
            <a:ext cx="3506765" cy="785821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hlinkHover r:id="rId2" action="ppaction://hlinksldjump"/>
          </p:cNvPr>
          <p:cNvSpPr/>
          <p:nvPr/>
        </p:nvSpPr>
        <p:spPr>
          <a:xfrm>
            <a:off x="6189139" y="2356949"/>
            <a:ext cx="183083" cy="392192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Hover r:id="" action="ppaction://hlinkshowjump?jump=nextslide"/>
          </p:cNvPr>
          <p:cNvSpPr/>
          <p:nvPr/>
        </p:nvSpPr>
        <p:spPr>
          <a:xfrm>
            <a:off x="5557293" y="2356949"/>
            <a:ext cx="637080" cy="7858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7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865" y="1959301"/>
            <a:ext cx="3026710" cy="1400530"/>
          </a:xfrm>
        </p:spPr>
        <p:txBody>
          <a:bodyPr/>
          <a:lstStyle/>
          <a:p>
            <a:pPr algn="ctr"/>
            <a:r>
              <a:rPr lang="ru-RU" dirty="0" smtClean="0"/>
              <a:t>Лабиринт пройден</a:t>
            </a:r>
            <a:endParaRPr lang="ru-RU" dirty="0"/>
          </a:p>
        </p:txBody>
      </p:sp>
      <p:sp>
        <p:nvSpPr>
          <p:cNvPr id="3" name="Скругленный прямоугольник 2">
            <a:hlinkClick r:id="" action="ppaction://hlinkshowjump?jump=firstslide"/>
          </p:cNvPr>
          <p:cNvSpPr/>
          <p:nvPr/>
        </p:nvSpPr>
        <p:spPr>
          <a:xfrm>
            <a:off x="4771929" y="3542711"/>
            <a:ext cx="248458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Вернутся в меню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385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3 абзац 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0526" y="283899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Выживший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6869" y="257773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" action="ppaction://hlinkshowjump?jump=nextslide"/>
              </a:rPr>
              <a:t>С</a:t>
            </a:r>
            <a:r>
              <a:rPr lang="ru-RU" dirty="0" smtClean="0">
                <a:hlinkClick r:id="" action="ppaction://hlinkshowjump?jump=nextslide"/>
              </a:rPr>
              <a:t>ломленный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5794" y="330054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Гипербола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40434" y="191588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Солнце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53989" y="424107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Волк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27223" y="472004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Гибрид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226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12087" y="2011552"/>
            <a:ext cx="4004266" cy="1400530"/>
          </a:xfrm>
        </p:spPr>
        <p:txBody>
          <a:bodyPr/>
          <a:lstStyle/>
          <a:p>
            <a:r>
              <a:rPr lang="ru-RU" dirty="0" smtClean="0"/>
              <a:t>Вы проиграли</a:t>
            </a:r>
            <a:endParaRPr lang="ru-RU" dirty="0"/>
          </a:p>
        </p:txBody>
      </p:sp>
      <p:sp>
        <p:nvSpPr>
          <p:cNvPr id="3" name="Скругленный прямоугольник 2">
            <a:hlinkClick r:id="" action="ppaction://hlinkshowjump?jump=firstslide"/>
          </p:cNvPr>
          <p:cNvSpPr/>
          <p:nvPr/>
        </p:nvSpPr>
        <p:spPr>
          <a:xfrm>
            <a:off x="4771929" y="3542711"/>
            <a:ext cx="2484582" cy="812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ah-RU" dirty="0" smtClean="0"/>
              <a:t>Вернутся в меню</a:t>
            </a:r>
            <a:endParaRPr lang="ru-RU" dirty="0" smtClean="0"/>
          </a:p>
        </p:txBody>
      </p:sp>
      <p:sp>
        <p:nvSpPr>
          <p:cNvPr id="4" name="Скругленный прямоугольник 3">
            <a:hlinkClick r:id="rId2" action="ppaction://hlinksldjump"/>
          </p:cNvPr>
          <p:cNvSpPr/>
          <p:nvPr/>
        </p:nvSpPr>
        <p:spPr>
          <a:xfrm>
            <a:off x="4895169" y="5493059"/>
            <a:ext cx="2238103" cy="6879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Начать заново</a:t>
            </a:r>
          </a:p>
        </p:txBody>
      </p:sp>
    </p:spTree>
    <p:extLst>
      <p:ext uri="{BB962C8B-B14F-4D97-AF65-F5344CB8AC3E}">
        <p14:creationId xmlns:p14="http://schemas.microsoft.com/office/powerpoint/2010/main" val="3898441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1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3 абзац 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40526" y="2838994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Выживший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36869" y="2577737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hlinkClick r:id="rId3" action="ppaction://hlinksldjump"/>
              </a:rPr>
              <a:t>С</a:t>
            </a:r>
            <a:r>
              <a:rPr lang="ru-RU" dirty="0" smtClean="0">
                <a:hlinkClick r:id="rId3" action="ppaction://hlinksldjump"/>
              </a:rPr>
              <a:t>ломленный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715794" y="330054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Гипербола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40434" y="1915886"/>
            <a:ext cx="1090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Солнце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53989" y="4241074"/>
            <a:ext cx="712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Волк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27223" y="4720046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Гибрид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2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3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132 абзац 2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3372" y="209979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84274" y="414281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Чувашский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11635" y="165462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Машина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80457" y="405819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Прокурор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91310" y="3137290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Леопардовый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84274" y="260386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Девочка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8833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132 абзац 2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3372" y="209979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Тор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31131" y="4242860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Чувашский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11635" y="165462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Машина</a:t>
            </a:r>
            <a:endParaRPr lang="ru-RU" dirty="0"/>
          </a:p>
        </p:txBody>
      </p:sp>
      <p:sp>
        <p:nvSpPr>
          <p:cNvPr id="14" name="TextBox 13">
            <a:hlinkClick r:id="" action="ppaction://hlinkshowjump?jump=nextslide"/>
          </p:cNvPr>
          <p:cNvSpPr txBox="1"/>
          <p:nvPr/>
        </p:nvSpPr>
        <p:spPr>
          <a:xfrm>
            <a:off x="2360023" y="4045657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Прокурор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91310" y="3137290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Леопардовый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84274" y="260386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Девочка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52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1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132 абзац 2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93372" y="2099790"/>
            <a:ext cx="590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Тор</a:t>
            </a:r>
            <a:endParaRPr lang="ru-RU" dirty="0"/>
          </a:p>
        </p:txBody>
      </p:sp>
      <p:sp>
        <p:nvSpPr>
          <p:cNvPr id="12" name="TextBox 11">
            <a:hlinkClick r:id="" action="ppaction://hlinkshowjump?jump=lastslide"/>
          </p:cNvPr>
          <p:cNvSpPr txBox="1"/>
          <p:nvPr/>
        </p:nvSpPr>
        <p:spPr>
          <a:xfrm>
            <a:off x="6365966" y="3993392"/>
            <a:ext cx="1465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Чувашский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911635" y="1654628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Машина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80457" y="4058194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Прокурор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091310" y="3137290"/>
            <a:ext cx="179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Леопардовый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984274" y="260386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Девочка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68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/>
              <a:t>3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127 абзац 16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73189" y="276061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 action="ppaction://hlinksldjump"/>
              </a:rPr>
              <a:t>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60617" y="2229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50377" y="155728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Над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55520" y="478971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Смысл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9851" y="347472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3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89326" y="156754"/>
            <a:ext cx="75764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Попытки</a:t>
            </a:r>
          </a:p>
          <a:p>
            <a:endParaRPr lang="ru-RU" sz="1100" dirty="0" smtClean="0"/>
          </a:p>
          <a:p>
            <a:pPr algn="ctr"/>
            <a:r>
              <a:rPr lang="ru-RU" sz="1100" dirty="0" smtClean="0"/>
              <a:t>2</a:t>
            </a:r>
            <a:endParaRPr lang="ru-RU" sz="11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24488" y="156754"/>
            <a:ext cx="9404723" cy="1400530"/>
          </a:xfrm>
        </p:spPr>
        <p:txBody>
          <a:bodyPr/>
          <a:lstStyle/>
          <a:p>
            <a:r>
              <a:rPr lang="ru-RU" dirty="0" smtClean="0"/>
              <a:t>Ст. 127 абзац 16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2217" y="5886994"/>
            <a:ext cx="11086012" cy="8447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Выживший, Тор,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73189" y="2760617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Ко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60617" y="2229394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В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50377" y="1557284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Над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255520" y="4789714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Смысл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709851" y="3474720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" action="ppaction://hlinkshowjump?jump=nextslide"/>
              </a:rPr>
              <a:t>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916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967</TotalTime>
  <Words>324</Words>
  <Application>Microsoft Office PowerPoint</Application>
  <PresentationFormat>Широкоэкранный</PresentationFormat>
  <Paragraphs>186</Paragraphs>
  <Slides>30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Bookman Old Style</vt:lpstr>
      <vt:lpstr>Calibri</vt:lpstr>
      <vt:lpstr>Century Gothic</vt:lpstr>
      <vt:lpstr>Times New Roman</vt:lpstr>
      <vt:lpstr>Wingdings 3</vt:lpstr>
      <vt:lpstr>Ион</vt:lpstr>
      <vt:lpstr>Главное меню</vt:lpstr>
      <vt:lpstr>Ст. 3 абзац 6</vt:lpstr>
      <vt:lpstr>Ст. 3 абзац 6</vt:lpstr>
      <vt:lpstr>Ст. 3 абзац 6</vt:lpstr>
      <vt:lpstr>Ст. 132 абзац 2</vt:lpstr>
      <vt:lpstr>Ст. 132 абзац 2</vt:lpstr>
      <vt:lpstr>Ст. 132 абзац 2</vt:lpstr>
      <vt:lpstr>Ст. 127 абзац 16</vt:lpstr>
      <vt:lpstr>Ст. 127 абзац 16</vt:lpstr>
      <vt:lpstr>Ст. 127 абзац 16</vt:lpstr>
      <vt:lpstr>Ст. 10 абзац 1</vt:lpstr>
      <vt:lpstr>Ст. 10 абзац 1</vt:lpstr>
      <vt:lpstr>Ст. 10 абзац 1</vt:lpstr>
      <vt:lpstr>Доп. попытка</vt:lpstr>
      <vt:lpstr>Ст. 10 абзац 1</vt:lpstr>
      <vt:lpstr>Ст. 10 абзац 1</vt:lpstr>
      <vt:lpstr>Выберите подходящую книгу из имеющихся слов</vt:lpstr>
      <vt:lpstr>Выберите подходящую книгу из имеющихся слов</vt:lpstr>
      <vt:lpstr>Выберите подходящую книгу из имеющихся слов</vt:lpstr>
      <vt:lpstr>Вы выиграли</vt:lpstr>
      <vt:lpstr>Вы проиграли</vt:lpstr>
      <vt:lpstr>Предмет 1</vt:lpstr>
      <vt:lpstr>Предмет 2</vt:lpstr>
      <vt:lpstr>Предмет 3</vt:lpstr>
      <vt:lpstr>Предмет 4</vt:lpstr>
      <vt:lpstr>Все предметы найдены</vt:lpstr>
      <vt:lpstr>Презентация PowerPoint</vt:lpstr>
      <vt:lpstr>Презентация PowerPoint</vt:lpstr>
      <vt:lpstr>Лабиринт пройден</vt:lpstr>
      <vt:lpstr>Вы проиграли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Расшифруй книгу</dc:title>
  <dc:creator>Учетная запись Майкрософт</dc:creator>
  <cp:lastModifiedBy>Учетная запись Майкрософт</cp:lastModifiedBy>
  <cp:revision>48</cp:revision>
  <dcterms:created xsi:type="dcterms:W3CDTF">2023-04-05T03:36:45Z</dcterms:created>
  <dcterms:modified xsi:type="dcterms:W3CDTF">2023-06-19T01:50:10Z</dcterms:modified>
</cp:coreProperties>
</file>